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4"/>
    <p:sldMasterId id="2147483692" r:id="rId5"/>
  </p:sldMasterIdLst>
  <p:notesMasterIdLst>
    <p:notesMasterId r:id="rId48"/>
  </p:notesMasterIdLst>
  <p:handoutMasterIdLst>
    <p:handoutMasterId r:id="rId49"/>
  </p:handoutMasterIdLst>
  <p:sldIdLst>
    <p:sldId id="256" r:id="rId6"/>
    <p:sldId id="10470" r:id="rId7"/>
    <p:sldId id="272" r:id="rId8"/>
    <p:sldId id="257" r:id="rId9"/>
    <p:sldId id="10535" r:id="rId10"/>
    <p:sldId id="276" r:id="rId11"/>
    <p:sldId id="269" r:id="rId12"/>
    <p:sldId id="10489" r:id="rId13"/>
    <p:sldId id="10490" r:id="rId14"/>
    <p:sldId id="10491" r:id="rId15"/>
    <p:sldId id="10510" r:id="rId16"/>
    <p:sldId id="10520" r:id="rId17"/>
    <p:sldId id="10525" r:id="rId18"/>
    <p:sldId id="10514" r:id="rId19"/>
    <p:sldId id="10546" r:id="rId20"/>
    <p:sldId id="10547" r:id="rId21"/>
    <p:sldId id="10522" r:id="rId22"/>
    <p:sldId id="10526" r:id="rId23"/>
    <p:sldId id="10515" r:id="rId24"/>
    <p:sldId id="10527" r:id="rId25"/>
    <p:sldId id="10516" r:id="rId26"/>
    <p:sldId id="10528" r:id="rId27"/>
    <p:sldId id="10517" r:id="rId28"/>
    <p:sldId id="10529" r:id="rId29"/>
    <p:sldId id="10518" r:id="rId30"/>
    <p:sldId id="10530" r:id="rId31"/>
    <p:sldId id="10531" r:id="rId32"/>
    <p:sldId id="10532" r:id="rId33"/>
    <p:sldId id="10519" r:id="rId34"/>
    <p:sldId id="10533" r:id="rId35"/>
    <p:sldId id="10536" r:id="rId36"/>
    <p:sldId id="10537" r:id="rId37"/>
    <p:sldId id="10545" r:id="rId38"/>
    <p:sldId id="10540" r:id="rId39"/>
    <p:sldId id="10538" r:id="rId40"/>
    <p:sldId id="10541" r:id="rId41"/>
    <p:sldId id="10542" r:id="rId42"/>
    <p:sldId id="10543" r:id="rId43"/>
    <p:sldId id="10544" r:id="rId44"/>
    <p:sldId id="10534" r:id="rId45"/>
    <p:sldId id="10521" r:id="rId46"/>
    <p:sldId id="270" r:id="rId47"/>
  </p:sldIdLst>
  <p:sldSz cx="18288000" cy="10287000"/>
  <p:notesSz cx="7102475" cy="10234613"/>
  <p:embeddedFontLst>
    <p:embeddedFont>
      <p:font typeface="Roboto" panose="02000000000000000000" pitchFamily="2"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
      <p:font typeface="Tahoma" panose="020B0604030504040204" pitchFamily="34" charset="0"/>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946A47-2B21-FA8E-16FD-4289F8ED1CC3}" name="Vieras" initials="Vi" userId="S::urn:spo:anon#a2ff867361b1340c2805077099c26381cace76795218cd40bf6a1e4e619751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8DF"/>
    <a:srgbClr val="97AD1D"/>
    <a:srgbClr val="A3C02E"/>
    <a:srgbClr val="7DA633"/>
    <a:srgbClr val="7C9B3F"/>
    <a:srgbClr val="DDE757"/>
    <a:srgbClr val="EBEBEB"/>
    <a:srgbClr val="CDE3A5"/>
    <a:srgbClr val="B9D882"/>
    <a:srgbClr val="9AC7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6471" autoAdjust="0"/>
  </p:normalViewPr>
  <p:slideViewPr>
    <p:cSldViewPr snapToGrid="0">
      <p:cViewPr varScale="1">
        <p:scale>
          <a:sx n="38" d="100"/>
          <a:sy n="38" d="100"/>
        </p:scale>
        <p:origin x="148" y="44"/>
      </p:cViewPr>
      <p:guideLst>
        <p:guide orient="horz" pos="2160"/>
        <p:guide pos="2880"/>
      </p:guideLst>
    </p:cSldViewPr>
  </p:slideViewPr>
  <p:outlineViewPr>
    <p:cViewPr>
      <p:scale>
        <a:sx n="33" d="100"/>
        <a:sy n="33" d="100"/>
      </p:scale>
      <p:origin x="0" y="-9984"/>
    </p:cViewPr>
  </p:outlin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58852F-B509-36FA-D452-B11CF36107FA}"/>
              </a:ext>
            </a:extLst>
          </p:cNvPr>
          <p:cNvSpPr>
            <a:spLocks noGrp="1"/>
          </p:cNvSpPr>
          <p:nvPr>
            <p:ph type="hdr" sz="quarter"/>
          </p:nvPr>
        </p:nvSpPr>
        <p:spPr>
          <a:xfrm>
            <a:off x="2" y="0"/>
            <a:ext cx="3077739" cy="513508"/>
          </a:xfrm>
          <a:prstGeom prst="rect">
            <a:avLst/>
          </a:prstGeom>
        </p:spPr>
        <p:txBody>
          <a:bodyPr vert="horz" lIns="94778" tIns="47388" rIns="94778" bIns="47388" rtlCol="0"/>
          <a:lstStyle>
            <a:lvl1pPr algn="l">
              <a:defRPr sz="1200"/>
            </a:lvl1pPr>
          </a:lstStyle>
          <a:p>
            <a:endParaRPr lang="fi-FI"/>
          </a:p>
        </p:txBody>
      </p:sp>
      <p:sp>
        <p:nvSpPr>
          <p:cNvPr id="3" name="Date Placeholder 2">
            <a:extLst>
              <a:ext uri="{FF2B5EF4-FFF2-40B4-BE49-F238E27FC236}">
                <a16:creationId xmlns:a16="http://schemas.microsoft.com/office/drawing/2014/main" id="{9B662BF1-B7E8-87DF-7639-0E6D59B523C9}"/>
              </a:ext>
            </a:extLst>
          </p:cNvPr>
          <p:cNvSpPr>
            <a:spLocks noGrp="1"/>
          </p:cNvSpPr>
          <p:nvPr>
            <p:ph type="dt" sz="quarter" idx="1"/>
          </p:nvPr>
        </p:nvSpPr>
        <p:spPr>
          <a:xfrm>
            <a:off x="4023094" y="0"/>
            <a:ext cx="3077739" cy="513508"/>
          </a:xfrm>
          <a:prstGeom prst="rect">
            <a:avLst/>
          </a:prstGeom>
        </p:spPr>
        <p:txBody>
          <a:bodyPr vert="horz" lIns="94778" tIns="47388" rIns="94778" bIns="47388" rtlCol="0"/>
          <a:lstStyle>
            <a:lvl1pPr algn="r">
              <a:defRPr sz="1200"/>
            </a:lvl1pPr>
          </a:lstStyle>
          <a:p>
            <a:fld id="{DB65E644-62CB-4E85-902C-B8E90414FC7D}" type="datetimeFigureOut">
              <a:rPr lang="fi-FI" smtClean="0"/>
              <a:t>18.3.2026</a:t>
            </a:fld>
            <a:endParaRPr lang="fi-FI"/>
          </a:p>
        </p:txBody>
      </p:sp>
      <p:sp>
        <p:nvSpPr>
          <p:cNvPr id="4" name="Footer Placeholder 3">
            <a:extLst>
              <a:ext uri="{FF2B5EF4-FFF2-40B4-BE49-F238E27FC236}">
                <a16:creationId xmlns:a16="http://schemas.microsoft.com/office/drawing/2014/main" id="{C43B4854-04C0-9010-E3CA-B7329B19FBD3}"/>
              </a:ext>
            </a:extLst>
          </p:cNvPr>
          <p:cNvSpPr>
            <a:spLocks noGrp="1"/>
          </p:cNvSpPr>
          <p:nvPr>
            <p:ph type="ftr" sz="quarter" idx="2"/>
          </p:nvPr>
        </p:nvSpPr>
        <p:spPr>
          <a:xfrm>
            <a:off x="2" y="9721108"/>
            <a:ext cx="3077739" cy="513507"/>
          </a:xfrm>
          <a:prstGeom prst="rect">
            <a:avLst/>
          </a:prstGeom>
        </p:spPr>
        <p:txBody>
          <a:bodyPr vert="horz" lIns="94778" tIns="47388" rIns="94778" bIns="47388"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A16D17EA-AB35-630C-A961-5033E58E4AD8}"/>
              </a:ext>
            </a:extLst>
          </p:cNvPr>
          <p:cNvSpPr>
            <a:spLocks noGrp="1"/>
          </p:cNvSpPr>
          <p:nvPr>
            <p:ph type="sldNum" sz="quarter" idx="3"/>
          </p:nvPr>
        </p:nvSpPr>
        <p:spPr>
          <a:xfrm>
            <a:off x="4023094" y="9721108"/>
            <a:ext cx="3077739" cy="513507"/>
          </a:xfrm>
          <a:prstGeom prst="rect">
            <a:avLst/>
          </a:prstGeom>
        </p:spPr>
        <p:txBody>
          <a:bodyPr vert="horz" lIns="94778" tIns="47388" rIns="94778" bIns="47388" rtlCol="0" anchor="b"/>
          <a:lstStyle>
            <a:lvl1pPr algn="r">
              <a:defRPr sz="1200"/>
            </a:lvl1pPr>
          </a:lstStyle>
          <a:p>
            <a:fld id="{A010AA8B-527B-4223-B00B-D8265F80E865}" type="slidenum">
              <a:rPr lang="fi-FI" smtClean="0"/>
              <a:t>‹#›</a:t>
            </a:fld>
            <a:endParaRPr lang="fi-FI"/>
          </a:p>
        </p:txBody>
      </p:sp>
    </p:spTree>
    <p:extLst>
      <p:ext uri="{BB962C8B-B14F-4D97-AF65-F5344CB8AC3E}">
        <p14:creationId xmlns:p14="http://schemas.microsoft.com/office/powerpoint/2010/main" val="223967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2" y="0"/>
            <a:ext cx="3077739" cy="513508"/>
          </a:xfrm>
          <a:prstGeom prst="rect">
            <a:avLst/>
          </a:prstGeom>
        </p:spPr>
        <p:txBody>
          <a:bodyPr vert="horz" lIns="94778" tIns="47388" rIns="94778" bIns="47388" rtlCol="0"/>
          <a:lstStyle>
            <a:lvl1pPr algn="l">
              <a:defRPr sz="1200"/>
            </a:lvl1pPr>
          </a:lstStyle>
          <a:p>
            <a:endParaRPr lang="en-FI"/>
          </a:p>
        </p:txBody>
      </p:sp>
      <p:sp>
        <p:nvSpPr>
          <p:cNvPr id="3" name="Päivämäärän paikkamerkki 2"/>
          <p:cNvSpPr>
            <a:spLocks noGrp="1"/>
          </p:cNvSpPr>
          <p:nvPr>
            <p:ph type="dt" idx="1"/>
          </p:nvPr>
        </p:nvSpPr>
        <p:spPr>
          <a:xfrm>
            <a:off x="4023094" y="0"/>
            <a:ext cx="3077739" cy="513508"/>
          </a:xfrm>
          <a:prstGeom prst="rect">
            <a:avLst/>
          </a:prstGeom>
        </p:spPr>
        <p:txBody>
          <a:bodyPr vert="horz" lIns="94778" tIns="47388" rIns="94778" bIns="47388" rtlCol="0"/>
          <a:lstStyle>
            <a:lvl1pPr algn="r">
              <a:defRPr sz="1200"/>
            </a:lvl1pPr>
          </a:lstStyle>
          <a:p>
            <a:fld id="{C81A5C72-C135-417B-A1BD-EA7BC7214E9C}" type="datetimeFigureOut">
              <a:rPr lang="en-FI" smtClean="0"/>
              <a:t>03/18/2026</a:t>
            </a:fld>
            <a:endParaRPr lang="en-FI"/>
          </a:p>
        </p:txBody>
      </p:sp>
      <p:sp>
        <p:nvSpPr>
          <p:cNvPr id="4" name="Dian kuvan paikkamerkki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4778" tIns="47388" rIns="94778" bIns="47388" rtlCol="0" anchor="ctr"/>
          <a:lstStyle/>
          <a:p>
            <a:endParaRPr lang="en-FI"/>
          </a:p>
        </p:txBody>
      </p:sp>
      <p:sp>
        <p:nvSpPr>
          <p:cNvPr id="5" name="Huomautusten paikkamerkki 4"/>
          <p:cNvSpPr>
            <a:spLocks noGrp="1"/>
          </p:cNvSpPr>
          <p:nvPr>
            <p:ph type="body" sz="quarter" idx="3"/>
          </p:nvPr>
        </p:nvSpPr>
        <p:spPr>
          <a:xfrm>
            <a:off x="710248" y="4925407"/>
            <a:ext cx="5681980" cy="4029879"/>
          </a:xfrm>
          <a:prstGeom prst="rect">
            <a:avLst/>
          </a:prstGeom>
        </p:spPr>
        <p:txBody>
          <a:bodyPr vert="horz" lIns="94778" tIns="47388" rIns="94778" bIns="47388"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
        <p:nvSpPr>
          <p:cNvPr id="6" name="Alatunnisteen paikkamerkki 5"/>
          <p:cNvSpPr>
            <a:spLocks noGrp="1"/>
          </p:cNvSpPr>
          <p:nvPr>
            <p:ph type="ftr" sz="quarter" idx="4"/>
          </p:nvPr>
        </p:nvSpPr>
        <p:spPr>
          <a:xfrm>
            <a:off x="2" y="9721108"/>
            <a:ext cx="3077739" cy="513507"/>
          </a:xfrm>
          <a:prstGeom prst="rect">
            <a:avLst/>
          </a:prstGeom>
        </p:spPr>
        <p:txBody>
          <a:bodyPr vert="horz" lIns="94778" tIns="47388" rIns="94778" bIns="47388" rtlCol="0" anchor="b"/>
          <a:lstStyle>
            <a:lvl1pPr algn="l">
              <a:defRPr sz="1200"/>
            </a:lvl1pPr>
          </a:lstStyle>
          <a:p>
            <a:endParaRPr lang="en-FI"/>
          </a:p>
        </p:txBody>
      </p:sp>
      <p:sp>
        <p:nvSpPr>
          <p:cNvPr id="7" name="Dian numeron paikkamerkki 6"/>
          <p:cNvSpPr>
            <a:spLocks noGrp="1"/>
          </p:cNvSpPr>
          <p:nvPr>
            <p:ph type="sldNum" sz="quarter" idx="5"/>
          </p:nvPr>
        </p:nvSpPr>
        <p:spPr>
          <a:xfrm>
            <a:off x="4023094" y="9721108"/>
            <a:ext cx="3077739" cy="513507"/>
          </a:xfrm>
          <a:prstGeom prst="rect">
            <a:avLst/>
          </a:prstGeom>
        </p:spPr>
        <p:txBody>
          <a:bodyPr vert="horz" lIns="94778" tIns="47388" rIns="94778" bIns="47388" rtlCol="0" anchor="b"/>
          <a:lstStyle>
            <a:lvl1pPr algn="r">
              <a:defRPr sz="1200"/>
            </a:lvl1pPr>
          </a:lstStyle>
          <a:p>
            <a:fld id="{C56420CC-4279-4AF7-BB26-24D7B113C52E}" type="slidenum">
              <a:rPr lang="en-FI" smtClean="0"/>
              <a:t>‹#›</a:t>
            </a:fld>
            <a:endParaRPr lang="en-FI"/>
          </a:p>
        </p:txBody>
      </p:sp>
    </p:spTree>
    <p:extLst>
      <p:ext uri="{BB962C8B-B14F-4D97-AF65-F5344CB8AC3E}">
        <p14:creationId xmlns:p14="http://schemas.microsoft.com/office/powerpoint/2010/main" val="29991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Kysymykset</a:t>
            </a:r>
            <a:r>
              <a:rPr lang="en-US"/>
              <a:t> </a:t>
            </a:r>
            <a:r>
              <a:rPr lang="en-US" err="1"/>
              <a:t>esitysten</a:t>
            </a:r>
            <a:r>
              <a:rPr lang="en-US"/>
              <a:t> </a:t>
            </a:r>
            <a:r>
              <a:rPr lang="en-US" err="1"/>
              <a:t>jälkeen</a:t>
            </a:r>
            <a:r>
              <a:rPr lang="en-US"/>
              <a:t>.</a:t>
            </a:r>
          </a:p>
          <a:p>
            <a:r>
              <a:rPr lang="en-US" err="1"/>
              <a:t>Karttakeskustelut</a:t>
            </a:r>
            <a:r>
              <a:rPr lang="en-US"/>
              <a:t> </a:t>
            </a:r>
            <a:r>
              <a:rPr lang="en-US" err="1"/>
              <a:t>paikan</a:t>
            </a:r>
            <a:r>
              <a:rPr lang="en-US"/>
              <a:t> </a:t>
            </a:r>
            <a:r>
              <a:rPr lang="en-US" err="1"/>
              <a:t>päällä</a:t>
            </a:r>
            <a:r>
              <a:rPr lang="en-US"/>
              <a:t>.</a:t>
            </a:r>
          </a:p>
          <a:p>
            <a:endParaRPr lang="fi-FI"/>
          </a:p>
        </p:txBody>
      </p:sp>
      <p:sp>
        <p:nvSpPr>
          <p:cNvPr id="4" name="Slide Number Placeholder 3"/>
          <p:cNvSpPr>
            <a:spLocks noGrp="1"/>
          </p:cNvSpPr>
          <p:nvPr>
            <p:ph type="sldNum" sz="quarter" idx="10"/>
          </p:nvPr>
        </p:nvSpPr>
        <p:spPr/>
        <p:txBody>
          <a:bodyPr/>
          <a:lstStyle/>
          <a:p>
            <a:fld id="{C56420CC-4279-4AF7-BB26-24D7B113C52E}" type="slidenum">
              <a:rPr lang="en-FI" smtClean="0"/>
              <a:t>2</a:t>
            </a:fld>
            <a:endParaRPr lang="en-FI"/>
          </a:p>
        </p:txBody>
      </p:sp>
    </p:spTree>
    <p:extLst>
      <p:ext uri="{BB962C8B-B14F-4D97-AF65-F5344CB8AC3E}">
        <p14:creationId xmlns:p14="http://schemas.microsoft.com/office/powerpoint/2010/main" val="770857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7B66-0B7A-D9B9-8017-AFF6E652E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DC900-0738-A645-8523-DA7113F3B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F9D86-CFE1-3ABF-A01E-6D857C5654E4}"/>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B2186D15-A490-4154-F557-B2A00EA54493}"/>
              </a:ext>
            </a:extLst>
          </p:cNvPr>
          <p:cNvSpPr>
            <a:spLocks noGrp="1"/>
          </p:cNvSpPr>
          <p:nvPr>
            <p:ph type="sldNum" sz="quarter" idx="5"/>
          </p:nvPr>
        </p:nvSpPr>
        <p:spPr/>
        <p:txBody>
          <a:bodyPr/>
          <a:lstStyle/>
          <a:p>
            <a:fld id="{C56420CC-4279-4AF7-BB26-24D7B113C52E}" type="slidenum">
              <a:rPr lang="en-FI" smtClean="0"/>
              <a:t>22</a:t>
            </a:fld>
            <a:endParaRPr lang="en-FI"/>
          </a:p>
        </p:txBody>
      </p:sp>
    </p:spTree>
    <p:extLst>
      <p:ext uri="{BB962C8B-B14F-4D97-AF65-F5344CB8AC3E}">
        <p14:creationId xmlns:p14="http://schemas.microsoft.com/office/powerpoint/2010/main" val="1981619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E9C2-C2AE-F979-73D6-D0387BC8D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214CF-D17F-2DF9-F689-9F75E8560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FD7B8-E50C-76E5-C387-40EB5DDE7FF5}"/>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E30227B7-2C0C-32AE-C51D-6FA0767BDB37}"/>
              </a:ext>
            </a:extLst>
          </p:cNvPr>
          <p:cNvSpPr>
            <a:spLocks noGrp="1"/>
          </p:cNvSpPr>
          <p:nvPr>
            <p:ph type="sldNum" sz="quarter" idx="5"/>
          </p:nvPr>
        </p:nvSpPr>
        <p:spPr/>
        <p:txBody>
          <a:bodyPr/>
          <a:lstStyle/>
          <a:p>
            <a:fld id="{C56420CC-4279-4AF7-BB26-24D7B113C52E}" type="slidenum">
              <a:rPr lang="en-FI" smtClean="0"/>
              <a:t>23</a:t>
            </a:fld>
            <a:endParaRPr lang="en-FI"/>
          </a:p>
        </p:txBody>
      </p:sp>
    </p:spTree>
    <p:extLst>
      <p:ext uri="{BB962C8B-B14F-4D97-AF65-F5344CB8AC3E}">
        <p14:creationId xmlns:p14="http://schemas.microsoft.com/office/powerpoint/2010/main" val="2712202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791E-D5AC-3C7A-3B3B-427AA6931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A156F-96D2-B457-06D6-B47D3A8F8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C20CC-2488-C9D4-DB61-F6A37B6C49BB}"/>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36923F71-F882-AB1E-6054-CD0A6E27762F}"/>
              </a:ext>
            </a:extLst>
          </p:cNvPr>
          <p:cNvSpPr>
            <a:spLocks noGrp="1"/>
          </p:cNvSpPr>
          <p:nvPr>
            <p:ph type="sldNum" sz="quarter" idx="5"/>
          </p:nvPr>
        </p:nvSpPr>
        <p:spPr/>
        <p:txBody>
          <a:bodyPr/>
          <a:lstStyle/>
          <a:p>
            <a:fld id="{C56420CC-4279-4AF7-BB26-24D7B113C52E}" type="slidenum">
              <a:rPr lang="en-FI" smtClean="0"/>
              <a:t>24</a:t>
            </a:fld>
            <a:endParaRPr lang="en-FI"/>
          </a:p>
        </p:txBody>
      </p:sp>
    </p:spTree>
    <p:extLst>
      <p:ext uri="{BB962C8B-B14F-4D97-AF65-F5344CB8AC3E}">
        <p14:creationId xmlns:p14="http://schemas.microsoft.com/office/powerpoint/2010/main" val="143195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31ED7-CF52-3140-71DE-C75325753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81AEC-3C1E-B7ED-C178-F52BFF61D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DAD46-9BB7-271F-20EB-1A73897E1ACD}"/>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22A06758-2215-C5D2-4CE5-D24E8908A3DD}"/>
              </a:ext>
            </a:extLst>
          </p:cNvPr>
          <p:cNvSpPr>
            <a:spLocks noGrp="1"/>
          </p:cNvSpPr>
          <p:nvPr>
            <p:ph type="sldNum" sz="quarter" idx="5"/>
          </p:nvPr>
        </p:nvSpPr>
        <p:spPr/>
        <p:txBody>
          <a:bodyPr/>
          <a:lstStyle/>
          <a:p>
            <a:fld id="{C56420CC-4279-4AF7-BB26-24D7B113C52E}" type="slidenum">
              <a:rPr lang="en-FI" smtClean="0"/>
              <a:t>25</a:t>
            </a:fld>
            <a:endParaRPr lang="en-FI"/>
          </a:p>
        </p:txBody>
      </p:sp>
    </p:spTree>
    <p:extLst>
      <p:ext uri="{BB962C8B-B14F-4D97-AF65-F5344CB8AC3E}">
        <p14:creationId xmlns:p14="http://schemas.microsoft.com/office/powerpoint/2010/main" val="398163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5AFDC-F4B0-4FE0-51AF-6F2075EAD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4D31A-01DF-17CE-BD40-2843F5017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5EA2D-C336-A260-1E05-0DACE1F0164D}"/>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773617D7-6FFB-24B9-1F35-31BDB5203E92}"/>
              </a:ext>
            </a:extLst>
          </p:cNvPr>
          <p:cNvSpPr>
            <a:spLocks noGrp="1"/>
          </p:cNvSpPr>
          <p:nvPr>
            <p:ph type="sldNum" sz="quarter" idx="5"/>
          </p:nvPr>
        </p:nvSpPr>
        <p:spPr/>
        <p:txBody>
          <a:bodyPr/>
          <a:lstStyle/>
          <a:p>
            <a:fld id="{C56420CC-4279-4AF7-BB26-24D7B113C52E}" type="slidenum">
              <a:rPr lang="en-FI" smtClean="0"/>
              <a:t>26</a:t>
            </a:fld>
            <a:endParaRPr lang="en-FI"/>
          </a:p>
        </p:txBody>
      </p:sp>
    </p:spTree>
    <p:extLst>
      <p:ext uri="{BB962C8B-B14F-4D97-AF65-F5344CB8AC3E}">
        <p14:creationId xmlns:p14="http://schemas.microsoft.com/office/powerpoint/2010/main" val="3666598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6E3A8-E6CC-B142-CA5C-53EBFC6F3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31144-FCB8-0FA9-84D1-68E562223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DBA69-6B19-D5E3-159E-C1158C984DEF}"/>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7DDC4A8B-3747-6E48-1B94-D9DBFE123133}"/>
              </a:ext>
            </a:extLst>
          </p:cNvPr>
          <p:cNvSpPr>
            <a:spLocks noGrp="1"/>
          </p:cNvSpPr>
          <p:nvPr>
            <p:ph type="sldNum" sz="quarter" idx="5"/>
          </p:nvPr>
        </p:nvSpPr>
        <p:spPr/>
        <p:txBody>
          <a:bodyPr/>
          <a:lstStyle/>
          <a:p>
            <a:fld id="{C56420CC-4279-4AF7-BB26-24D7B113C52E}" type="slidenum">
              <a:rPr lang="en-FI" smtClean="0"/>
              <a:t>27</a:t>
            </a:fld>
            <a:endParaRPr lang="en-FI"/>
          </a:p>
        </p:txBody>
      </p:sp>
    </p:spTree>
    <p:extLst>
      <p:ext uri="{BB962C8B-B14F-4D97-AF65-F5344CB8AC3E}">
        <p14:creationId xmlns:p14="http://schemas.microsoft.com/office/powerpoint/2010/main" val="32314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A6DB6-6D56-84A0-2AA7-34CE648A9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5F2AA-AADF-2104-5FA8-971C73261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10266-BC5F-6B67-3E62-C024DE1DFE70}"/>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29775731-2DD0-E8F3-A377-AE073A301655}"/>
              </a:ext>
            </a:extLst>
          </p:cNvPr>
          <p:cNvSpPr>
            <a:spLocks noGrp="1"/>
          </p:cNvSpPr>
          <p:nvPr>
            <p:ph type="sldNum" sz="quarter" idx="5"/>
          </p:nvPr>
        </p:nvSpPr>
        <p:spPr/>
        <p:txBody>
          <a:bodyPr/>
          <a:lstStyle/>
          <a:p>
            <a:fld id="{C56420CC-4279-4AF7-BB26-24D7B113C52E}" type="slidenum">
              <a:rPr lang="en-FI" smtClean="0"/>
              <a:t>28</a:t>
            </a:fld>
            <a:endParaRPr lang="en-FI"/>
          </a:p>
        </p:txBody>
      </p:sp>
    </p:spTree>
    <p:extLst>
      <p:ext uri="{BB962C8B-B14F-4D97-AF65-F5344CB8AC3E}">
        <p14:creationId xmlns:p14="http://schemas.microsoft.com/office/powerpoint/2010/main" val="1496504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D71AB-C300-3442-87F0-0711773F3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59033-7886-76C8-076C-62D3C1901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0ED63-9D9B-EDE9-571B-CBDD7ED36969}"/>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396F8E59-3221-D80A-3B60-B2EE034C3B30}"/>
              </a:ext>
            </a:extLst>
          </p:cNvPr>
          <p:cNvSpPr>
            <a:spLocks noGrp="1"/>
          </p:cNvSpPr>
          <p:nvPr>
            <p:ph type="sldNum" sz="quarter" idx="5"/>
          </p:nvPr>
        </p:nvSpPr>
        <p:spPr/>
        <p:txBody>
          <a:bodyPr/>
          <a:lstStyle/>
          <a:p>
            <a:fld id="{C56420CC-4279-4AF7-BB26-24D7B113C52E}" type="slidenum">
              <a:rPr lang="en-FI" smtClean="0"/>
              <a:t>29</a:t>
            </a:fld>
            <a:endParaRPr lang="en-FI"/>
          </a:p>
        </p:txBody>
      </p:sp>
    </p:spTree>
    <p:extLst>
      <p:ext uri="{BB962C8B-B14F-4D97-AF65-F5344CB8AC3E}">
        <p14:creationId xmlns:p14="http://schemas.microsoft.com/office/powerpoint/2010/main" val="699413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D8971-97BC-2948-D70C-6FF027265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A2DE6-B55C-813A-F03B-1380C3FE7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E97CC-1690-C931-D5BF-B2CB0155C65A}"/>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39884841-E578-0902-DEDD-B8275EC97014}"/>
              </a:ext>
            </a:extLst>
          </p:cNvPr>
          <p:cNvSpPr>
            <a:spLocks noGrp="1"/>
          </p:cNvSpPr>
          <p:nvPr>
            <p:ph type="sldNum" sz="quarter" idx="5"/>
          </p:nvPr>
        </p:nvSpPr>
        <p:spPr/>
        <p:txBody>
          <a:bodyPr/>
          <a:lstStyle/>
          <a:p>
            <a:fld id="{C56420CC-4279-4AF7-BB26-24D7B113C52E}" type="slidenum">
              <a:rPr lang="en-FI" smtClean="0"/>
              <a:t>30</a:t>
            </a:fld>
            <a:endParaRPr lang="en-FI"/>
          </a:p>
        </p:txBody>
      </p:sp>
    </p:spTree>
    <p:extLst>
      <p:ext uri="{BB962C8B-B14F-4D97-AF65-F5344CB8AC3E}">
        <p14:creationId xmlns:p14="http://schemas.microsoft.com/office/powerpoint/2010/main" val="3141106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0F69C-3F0F-D0E1-7A99-570F7FD29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E8CFA-68DA-DB61-1E1C-BCD515792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810CF-7F2C-8A42-5EDA-09AF3BA255C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FC2A0D72-3BF2-4D5C-B818-2166D2E30837}"/>
              </a:ext>
            </a:extLst>
          </p:cNvPr>
          <p:cNvSpPr>
            <a:spLocks noGrp="1"/>
          </p:cNvSpPr>
          <p:nvPr>
            <p:ph type="sldNum" sz="quarter" idx="5"/>
          </p:nvPr>
        </p:nvSpPr>
        <p:spPr/>
        <p:txBody>
          <a:bodyPr/>
          <a:lstStyle/>
          <a:p>
            <a:fld id="{C56420CC-4279-4AF7-BB26-24D7B113C52E}" type="slidenum">
              <a:rPr lang="en-FI" smtClean="0"/>
              <a:t>31</a:t>
            </a:fld>
            <a:endParaRPr lang="en-FI"/>
          </a:p>
        </p:txBody>
      </p:sp>
    </p:spTree>
    <p:extLst>
      <p:ext uri="{BB962C8B-B14F-4D97-AF65-F5344CB8AC3E}">
        <p14:creationId xmlns:p14="http://schemas.microsoft.com/office/powerpoint/2010/main" val="292873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C56420CC-4279-4AF7-BB26-24D7B113C52E}" type="slidenum">
              <a:rPr lang="en-FI" smtClean="0"/>
              <a:t>14</a:t>
            </a:fld>
            <a:endParaRPr lang="en-FI"/>
          </a:p>
        </p:txBody>
      </p:sp>
    </p:spTree>
    <p:extLst>
      <p:ext uri="{BB962C8B-B14F-4D97-AF65-F5344CB8AC3E}">
        <p14:creationId xmlns:p14="http://schemas.microsoft.com/office/powerpoint/2010/main" val="1084496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346DC-916C-BA96-86BF-4D6A00D80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94981-B4C2-A7EE-DBDB-032BC442B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A9D67-2086-FFFE-05D6-82F8D56F38E5}"/>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083EB879-BFB8-C6EB-E76C-7F3AEF084E6E}"/>
              </a:ext>
            </a:extLst>
          </p:cNvPr>
          <p:cNvSpPr>
            <a:spLocks noGrp="1"/>
          </p:cNvSpPr>
          <p:nvPr>
            <p:ph type="sldNum" sz="quarter" idx="5"/>
          </p:nvPr>
        </p:nvSpPr>
        <p:spPr/>
        <p:txBody>
          <a:bodyPr/>
          <a:lstStyle/>
          <a:p>
            <a:fld id="{C56420CC-4279-4AF7-BB26-24D7B113C52E}" type="slidenum">
              <a:rPr lang="en-FI" smtClean="0"/>
              <a:t>32</a:t>
            </a:fld>
            <a:endParaRPr lang="en-FI"/>
          </a:p>
        </p:txBody>
      </p:sp>
    </p:spTree>
    <p:extLst>
      <p:ext uri="{BB962C8B-B14F-4D97-AF65-F5344CB8AC3E}">
        <p14:creationId xmlns:p14="http://schemas.microsoft.com/office/powerpoint/2010/main" val="1162115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E75A3-B925-7035-3398-75E0EDCBA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E4B5D-3D62-9443-F215-EA0FECF09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B52DE-4333-3DE5-B6DF-41E57EFBE99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25CEB7FD-5FD5-DACA-5655-040492D8FC97}"/>
              </a:ext>
            </a:extLst>
          </p:cNvPr>
          <p:cNvSpPr>
            <a:spLocks noGrp="1"/>
          </p:cNvSpPr>
          <p:nvPr>
            <p:ph type="sldNum" sz="quarter" idx="5"/>
          </p:nvPr>
        </p:nvSpPr>
        <p:spPr/>
        <p:txBody>
          <a:bodyPr/>
          <a:lstStyle/>
          <a:p>
            <a:fld id="{C56420CC-4279-4AF7-BB26-24D7B113C52E}" type="slidenum">
              <a:rPr lang="en-FI" smtClean="0"/>
              <a:t>33</a:t>
            </a:fld>
            <a:endParaRPr lang="en-FI"/>
          </a:p>
        </p:txBody>
      </p:sp>
    </p:spTree>
    <p:extLst>
      <p:ext uri="{BB962C8B-B14F-4D97-AF65-F5344CB8AC3E}">
        <p14:creationId xmlns:p14="http://schemas.microsoft.com/office/powerpoint/2010/main" val="1197265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2ECC6-2BD8-1AD5-6B52-8A6C52E6E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DA1F5-EF1D-2869-8272-2A62FFF13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AA5CB-48BD-089F-F217-2033259E5A27}"/>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CAC9E874-BCB7-4915-4524-FE0AC57D1EC4}"/>
              </a:ext>
            </a:extLst>
          </p:cNvPr>
          <p:cNvSpPr>
            <a:spLocks noGrp="1"/>
          </p:cNvSpPr>
          <p:nvPr>
            <p:ph type="sldNum" sz="quarter" idx="5"/>
          </p:nvPr>
        </p:nvSpPr>
        <p:spPr/>
        <p:txBody>
          <a:bodyPr/>
          <a:lstStyle/>
          <a:p>
            <a:fld id="{C56420CC-4279-4AF7-BB26-24D7B113C52E}" type="slidenum">
              <a:rPr lang="en-FI" smtClean="0"/>
              <a:t>34</a:t>
            </a:fld>
            <a:endParaRPr lang="en-FI"/>
          </a:p>
        </p:txBody>
      </p:sp>
    </p:spTree>
    <p:extLst>
      <p:ext uri="{BB962C8B-B14F-4D97-AF65-F5344CB8AC3E}">
        <p14:creationId xmlns:p14="http://schemas.microsoft.com/office/powerpoint/2010/main" val="3725842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F0C4B-EC9C-1AE4-8BCE-BB4ADB3F0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6A5BF-8D8C-5424-E652-C61E02390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EF022-A76E-5F9C-1AB9-F324DAA42735}"/>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44719E17-0A80-9185-7652-AF8AF0160DDF}"/>
              </a:ext>
            </a:extLst>
          </p:cNvPr>
          <p:cNvSpPr>
            <a:spLocks noGrp="1"/>
          </p:cNvSpPr>
          <p:nvPr>
            <p:ph type="sldNum" sz="quarter" idx="5"/>
          </p:nvPr>
        </p:nvSpPr>
        <p:spPr/>
        <p:txBody>
          <a:bodyPr/>
          <a:lstStyle/>
          <a:p>
            <a:fld id="{C56420CC-4279-4AF7-BB26-24D7B113C52E}" type="slidenum">
              <a:rPr lang="en-FI" smtClean="0"/>
              <a:t>35</a:t>
            </a:fld>
            <a:endParaRPr lang="en-FI"/>
          </a:p>
        </p:txBody>
      </p:sp>
    </p:spTree>
    <p:extLst>
      <p:ext uri="{BB962C8B-B14F-4D97-AF65-F5344CB8AC3E}">
        <p14:creationId xmlns:p14="http://schemas.microsoft.com/office/powerpoint/2010/main" val="255570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4CC6-2D52-90C9-E143-16A98BC9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547CF-75C0-70B3-5B72-3A8B1C4BB8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6A737-51BC-8103-C68F-E39E17E77BD5}"/>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0D9CAA23-3696-E2C0-F61C-55BD2BB22169}"/>
              </a:ext>
            </a:extLst>
          </p:cNvPr>
          <p:cNvSpPr>
            <a:spLocks noGrp="1"/>
          </p:cNvSpPr>
          <p:nvPr>
            <p:ph type="sldNum" sz="quarter" idx="5"/>
          </p:nvPr>
        </p:nvSpPr>
        <p:spPr/>
        <p:txBody>
          <a:bodyPr/>
          <a:lstStyle/>
          <a:p>
            <a:fld id="{C56420CC-4279-4AF7-BB26-24D7B113C52E}" type="slidenum">
              <a:rPr lang="en-FI" smtClean="0"/>
              <a:t>36</a:t>
            </a:fld>
            <a:endParaRPr lang="en-FI"/>
          </a:p>
        </p:txBody>
      </p:sp>
    </p:spTree>
    <p:extLst>
      <p:ext uri="{BB962C8B-B14F-4D97-AF65-F5344CB8AC3E}">
        <p14:creationId xmlns:p14="http://schemas.microsoft.com/office/powerpoint/2010/main" val="2206064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3F1AA-38FE-2833-A67F-7BF46108B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77059-B53E-7E41-A05F-38BAF8129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CAE96-E67B-5896-727A-DCC676F893F0}"/>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346B9419-8126-E48C-9A4C-DC7957C66354}"/>
              </a:ext>
            </a:extLst>
          </p:cNvPr>
          <p:cNvSpPr>
            <a:spLocks noGrp="1"/>
          </p:cNvSpPr>
          <p:nvPr>
            <p:ph type="sldNum" sz="quarter" idx="5"/>
          </p:nvPr>
        </p:nvSpPr>
        <p:spPr/>
        <p:txBody>
          <a:bodyPr/>
          <a:lstStyle/>
          <a:p>
            <a:fld id="{C56420CC-4279-4AF7-BB26-24D7B113C52E}" type="slidenum">
              <a:rPr lang="en-FI" smtClean="0"/>
              <a:t>37</a:t>
            </a:fld>
            <a:endParaRPr lang="en-FI"/>
          </a:p>
        </p:txBody>
      </p:sp>
    </p:spTree>
    <p:extLst>
      <p:ext uri="{BB962C8B-B14F-4D97-AF65-F5344CB8AC3E}">
        <p14:creationId xmlns:p14="http://schemas.microsoft.com/office/powerpoint/2010/main" val="395895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A0925-2932-16EE-ABA7-BE35A94E6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A39E6-9A56-4117-BDCC-8D8B49B16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2F4DC-AE54-2FF7-07A8-732E63B00972}"/>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FAE28C57-A684-2C5C-8959-69DA2DD44AE1}"/>
              </a:ext>
            </a:extLst>
          </p:cNvPr>
          <p:cNvSpPr>
            <a:spLocks noGrp="1"/>
          </p:cNvSpPr>
          <p:nvPr>
            <p:ph type="sldNum" sz="quarter" idx="5"/>
          </p:nvPr>
        </p:nvSpPr>
        <p:spPr/>
        <p:txBody>
          <a:bodyPr/>
          <a:lstStyle/>
          <a:p>
            <a:fld id="{C56420CC-4279-4AF7-BB26-24D7B113C52E}" type="slidenum">
              <a:rPr lang="en-FI" smtClean="0"/>
              <a:t>38</a:t>
            </a:fld>
            <a:endParaRPr lang="en-FI"/>
          </a:p>
        </p:txBody>
      </p:sp>
    </p:spTree>
    <p:extLst>
      <p:ext uri="{BB962C8B-B14F-4D97-AF65-F5344CB8AC3E}">
        <p14:creationId xmlns:p14="http://schemas.microsoft.com/office/powerpoint/2010/main" val="779639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929C8-2476-A8C1-C835-C5B7BE05B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7C339-BEFF-0723-BDC4-E290A9358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2E8C1-B7EA-EE0F-78F3-1F15CFC8AA12}"/>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BDFE536B-7127-8889-7829-33857BF5B8CC}"/>
              </a:ext>
            </a:extLst>
          </p:cNvPr>
          <p:cNvSpPr>
            <a:spLocks noGrp="1"/>
          </p:cNvSpPr>
          <p:nvPr>
            <p:ph type="sldNum" sz="quarter" idx="5"/>
          </p:nvPr>
        </p:nvSpPr>
        <p:spPr/>
        <p:txBody>
          <a:bodyPr/>
          <a:lstStyle/>
          <a:p>
            <a:fld id="{C56420CC-4279-4AF7-BB26-24D7B113C52E}" type="slidenum">
              <a:rPr lang="en-FI" smtClean="0"/>
              <a:t>39</a:t>
            </a:fld>
            <a:endParaRPr lang="en-FI"/>
          </a:p>
        </p:txBody>
      </p:sp>
    </p:spTree>
    <p:extLst>
      <p:ext uri="{BB962C8B-B14F-4D97-AF65-F5344CB8AC3E}">
        <p14:creationId xmlns:p14="http://schemas.microsoft.com/office/powerpoint/2010/main" val="2452273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F7E54-2100-F200-B30B-FFBB22ABA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E8C5C-E69B-9710-F48B-4458861A0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FABEC-276F-22FA-E1E8-225EE18C232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8934DF1A-3B3C-44C4-B4C5-CFC9CFAE36AE}"/>
              </a:ext>
            </a:extLst>
          </p:cNvPr>
          <p:cNvSpPr>
            <a:spLocks noGrp="1"/>
          </p:cNvSpPr>
          <p:nvPr>
            <p:ph type="sldNum" sz="quarter" idx="5"/>
          </p:nvPr>
        </p:nvSpPr>
        <p:spPr/>
        <p:txBody>
          <a:bodyPr/>
          <a:lstStyle/>
          <a:p>
            <a:fld id="{C56420CC-4279-4AF7-BB26-24D7B113C52E}" type="slidenum">
              <a:rPr lang="en-FI" smtClean="0"/>
              <a:t>40</a:t>
            </a:fld>
            <a:endParaRPr lang="en-FI"/>
          </a:p>
        </p:txBody>
      </p:sp>
    </p:spTree>
    <p:extLst>
      <p:ext uri="{BB962C8B-B14F-4D97-AF65-F5344CB8AC3E}">
        <p14:creationId xmlns:p14="http://schemas.microsoft.com/office/powerpoint/2010/main" val="208751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865AD-6148-3545-CF40-64D080219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63D95-8E20-5498-8EFB-EC23E0E83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B8B5D-9D3E-C1E7-FECC-CA214A9933A6}"/>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A1D6BFDC-DBEA-8EBE-3BD7-71EDD5108410}"/>
              </a:ext>
            </a:extLst>
          </p:cNvPr>
          <p:cNvSpPr>
            <a:spLocks noGrp="1"/>
          </p:cNvSpPr>
          <p:nvPr>
            <p:ph type="sldNum" sz="quarter" idx="5"/>
          </p:nvPr>
        </p:nvSpPr>
        <p:spPr/>
        <p:txBody>
          <a:bodyPr/>
          <a:lstStyle/>
          <a:p>
            <a:fld id="{C56420CC-4279-4AF7-BB26-24D7B113C52E}" type="slidenum">
              <a:rPr lang="en-FI" smtClean="0"/>
              <a:t>15</a:t>
            </a:fld>
            <a:endParaRPr lang="en-FI"/>
          </a:p>
        </p:txBody>
      </p:sp>
    </p:spTree>
    <p:extLst>
      <p:ext uri="{BB962C8B-B14F-4D97-AF65-F5344CB8AC3E}">
        <p14:creationId xmlns:p14="http://schemas.microsoft.com/office/powerpoint/2010/main" val="19553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96671-7882-34D8-ACF2-59041B862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B3613-61A1-5558-DFCD-FFAB96B1B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259E4-B368-E069-6DBC-D04D3D7D2DF1}"/>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5D073E5F-37A8-A490-0E77-7217BC97E3D7}"/>
              </a:ext>
            </a:extLst>
          </p:cNvPr>
          <p:cNvSpPr>
            <a:spLocks noGrp="1"/>
          </p:cNvSpPr>
          <p:nvPr>
            <p:ph type="sldNum" sz="quarter" idx="5"/>
          </p:nvPr>
        </p:nvSpPr>
        <p:spPr/>
        <p:txBody>
          <a:bodyPr/>
          <a:lstStyle/>
          <a:p>
            <a:fld id="{C56420CC-4279-4AF7-BB26-24D7B113C52E}" type="slidenum">
              <a:rPr lang="en-FI" smtClean="0"/>
              <a:t>16</a:t>
            </a:fld>
            <a:endParaRPr lang="en-FI"/>
          </a:p>
        </p:txBody>
      </p:sp>
    </p:spTree>
    <p:extLst>
      <p:ext uri="{BB962C8B-B14F-4D97-AF65-F5344CB8AC3E}">
        <p14:creationId xmlns:p14="http://schemas.microsoft.com/office/powerpoint/2010/main" val="409607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2E4F3-6C3E-0828-8EC1-E2C2B6719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AE919-E766-E106-3D1E-554ACD739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00F0E-1507-6629-F7FD-7C1DBA1BB97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93A292ED-BD1C-41E8-0178-F8B75B40B26B}"/>
              </a:ext>
            </a:extLst>
          </p:cNvPr>
          <p:cNvSpPr>
            <a:spLocks noGrp="1"/>
          </p:cNvSpPr>
          <p:nvPr>
            <p:ph type="sldNum" sz="quarter" idx="5"/>
          </p:nvPr>
        </p:nvSpPr>
        <p:spPr/>
        <p:txBody>
          <a:bodyPr/>
          <a:lstStyle/>
          <a:p>
            <a:fld id="{C56420CC-4279-4AF7-BB26-24D7B113C52E}" type="slidenum">
              <a:rPr lang="en-FI" smtClean="0"/>
              <a:t>17</a:t>
            </a:fld>
            <a:endParaRPr lang="en-FI"/>
          </a:p>
        </p:txBody>
      </p:sp>
    </p:spTree>
    <p:extLst>
      <p:ext uri="{BB962C8B-B14F-4D97-AF65-F5344CB8AC3E}">
        <p14:creationId xmlns:p14="http://schemas.microsoft.com/office/powerpoint/2010/main" val="10215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02789-1A13-531B-1423-E29591179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5A2CF-A7A9-7344-D941-DCC15BE20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43F60-5F02-2AA9-9270-E014B9A42E34}"/>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A12BB59B-D377-F87C-38B6-2906137F47AC}"/>
              </a:ext>
            </a:extLst>
          </p:cNvPr>
          <p:cNvSpPr>
            <a:spLocks noGrp="1"/>
          </p:cNvSpPr>
          <p:nvPr>
            <p:ph type="sldNum" sz="quarter" idx="5"/>
          </p:nvPr>
        </p:nvSpPr>
        <p:spPr/>
        <p:txBody>
          <a:bodyPr/>
          <a:lstStyle/>
          <a:p>
            <a:fld id="{C56420CC-4279-4AF7-BB26-24D7B113C52E}" type="slidenum">
              <a:rPr lang="en-FI" smtClean="0"/>
              <a:t>18</a:t>
            </a:fld>
            <a:endParaRPr lang="en-FI"/>
          </a:p>
        </p:txBody>
      </p:sp>
    </p:spTree>
    <p:extLst>
      <p:ext uri="{BB962C8B-B14F-4D97-AF65-F5344CB8AC3E}">
        <p14:creationId xmlns:p14="http://schemas.microsoft.com/office/powerpoint/2010/main" val="329751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A956D-771B-6260-D855-09B358A18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00400-0268-773D-8701-88AABC80D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E216F-0FA6-FDC2-A512-446732691E27}"/>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F072A952-4805-A613-F8B3-D5ACA542C08F}"/>
              </a:ext>
            </a:extLst>
          </p:cNvPr>
          <p:cNvSpPr>
            <a:spLocks noGrp="1"/>
          </p:cNvSpPr>
          <p:nvPr>
            <p:ph type="sldNum" sz="quarter" idx="5"/>
          </p:nvPr>
        </p:nvSpPr>
        <p:spPr/>
        <p:txBody>
          <a:bodyPr/>
          <a:lstStyle/>
          <a:p>
            <a:fld id="{C56420CC-4279-4AF7-BB26-24D7B113C52E}" type="slidenum">
              <a:rPr lang="en-FI" smtClean="0"/>
              <a:t>19</a:t>
            </a:fld>
            <a:endParaRPr lang="en-FI"/>
          </a:p>
        </p:txBody>
      </p:sp>
    </p:spTree>
    <p:extLst>
      <p:ext uri="{BB962C8B-B14F-4D97-AF65-F5344CB8AC3E}">
        <p14:creationId xmlns:p14="http://schemas.microsoft.com/office/powerpoint/2010/main" val="272329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14F5A-640D-3CD4-248A-1C4485743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0D234-4EC3-77F0-C12B-6A1C7F972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30425-4BD2-2DE7-F55F-160DA030C023}"/>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54C9519F-2C17-AA46-C6E0-A9713E84540C}"/>
              </a:ext>
            </a:extLst>
          </p:cNvPr>
          <p:cNvSpPr>
            <a:spLocks noGrp="1"/>
          </p:cNvSpPr>
          <p:nvPr>
            <p:ph type="sldNum" sz="quarter" idx="5"/>
          </p:nvPr>
        </p:nvSpPr>
        <p:spPr/>
        <p:txBody>
          <a:bodyPr/>
          <a:lstStyle/>
          <a:p>
            <a:fld id="{C56420CC-4279-4AF7-BB26-24D7B113C52E}" type="slidenum">
              <a:rPr lang="en-FI" smtClean="0"/>
              <a:t>20</a:t>
            </a:fld>
            <a:endParaRPr lang="en-FI"/>
          </a:p>
        </p:txBody>
      </p:sp>
    </p:spTree>
    <p:extLst>
      <p:ext uri="{BB962C8B-B14F-4D97-AF65-F5344CB8AC3E}">
        <p14:creationId xmlns:p14="http://schemas.microsoft.com/office/powerpoint/2010/main" val="46695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3AC05-3D88-45BA-84A7-AFA4E80FF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7D971-3B69-23EA-FD27-F3552854B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CE3DD-4037-3A6D-0F0B-FA2C0FCE704C}"/>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3B30703C-62EA-5D0E-ED54-7C9EE48C8DC7}"/>
              </a:ext>
            </a:extLst>
          </p:cNvPr>
          <p:cNvSpPr>
            <a:spLocks noGrp="1"/>
          </p:cNvSpPr>
          <p:nvPr>
            <p:ph type="sldNum" sz="quarter" idx="5"/>
          </p:nvPr>
        </p:nvSpPr>
        <p:spPr/>
        <p:txBody>
          <a:bodyPr/>
          <a:lstStyle/>
          <a:p>
            <a:fld id="{C56420CC-4279-4AF7-BB26-24D7B113C52E}" type="slidenum">
              <a:rPr lang="en-FI" smtClean="0"/>
              <a:t>21</a:t>
            </a:fld>
            <a:endParaRPr lang="en-FI"/>
          </a:p>
        </p:txBody>
      </p:sp>
    </p:spTree>
    <p:extLst>
      <p:ext uri="{BB962C8B-B14F-4D97-AF65-F5344CB8AC3E}">
        <p14:creationId xmlns:p14="http://schemas.microsoft.com/office/powerpoint/2010/main" val="2789228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Otsikkodia">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267949" y="5265591"/>
            <a:ext cx="17751512" cy="4739247"/>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267949" y="270001"/>
            <a:ext cx="17751512" cy="7011038"/>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4519422" y="2067593"/>
            <a:ext cx="12289536" cy="2700000"/>
          </a:xfrm>
        </p:spPr>
        <p:txBody>
          <a:bodyPr anchor="ctr" anchorCtr="0"/>
          <a:lstStyle>
            <a:lvl1pPr algn="r">
              <a:lnSpc>
                <a:spcPct val="95000"/>
              </a:lnSpc>
              <a:defRPr sz="54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4403188" y="8598886"/>
            <a:ext cx="10591424" cy="963053"/>
          </a:xfrm>
        </p:spPr>
        <p:txBody>
          <a:bodyPr/>
          <a:lstStyle>
            <a:lvl1pPr marL="0" indent="0" algn="r">
              <a:lnSpc>
                <a:spcPct val="110000"/>
              </a:lnSpc>
              <a:spcBef>
                <a:spcPts val="0"/>
              </a:spcBef>
              <a:buNone/>
              <a:defRPr sz="240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5022319" y="8598886"/>
            <a:ext cx="1863000" cy="963053"/>
          </a:xfrm>
        </p:spPr>
        <p:txBody>
          <a:bodyPr vert="horz" lIns="0" tIns="0" rIns="0" bIns="0" rtlCol="0" anchor="t" anchorCtr="0">
            <a:noAutofit/>
          </a:bodyPr>
          <a:lstStyle>
            <a:lvl1pPr>
              <a:defRPr lang="fi-FI" sz="2400" smtClean="0">
                <a:solidFill>
                  <a:schemeClr val="tx2"/>
                </a:solidFill>
              </a:defRPr>
            </a:lvl1pPr>
          </a:lstStyle>
          <a:p>
            <a:pPr algn="r">
              <a:lnSpc>
                <a:spcPct val="110000"/>
              </a:lnSpc>
              <a:buClr>
                <a:schemeClr val="tx2"/>
              </a:buClr>
            </a:pPr>
            <a:r>
              <a:rPr lang="fi-FI"/>
              <a:t>6.5.2025   |   </a:t>
            </a:r>
            <a:endParaRPr lang="fi-FI" sz="240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10692174" y="8182586"/>
            <a:ext cx="6172200" cy="306902"/>
          </a:xfrm>
        </p:spPr>
        <p:txBody>
          <a:bodyPr/>
          <a:lstStyle>
            <a:lvl1pPr algn="r">
              <a:defRPr lang="fi-FI" sz="2400" kern="1200" dirty="0" smtClean="0">
                <a:solidFill>
                  <a:schemeClr val="tx2"/>
                </a:solidFill>
                <a:latin typeface="+mn-lt"/>
                <a:ea typeface="+mn-ea"/>
                <a:cs typeface="+mn-cs"/>
              </a:defRPr>
            </a:lvl1pPr>
          </a:lstStyle>
          <a:p>
            <a:r>
              <a:rPr lang="fi-FI"/>
              <a:t>Tomi Tiuraniemi</a:t>
            </a:r>
            <a:endParaRPr lang="fi-FI" sz="2400" kern="1200">
              <a:solidFill>
                <a:schemeClr val="tx2"/>
              </a:solidFill>
              <a:latin typeface="+mn-lt"/>
              <a:ea typeface="+mn-ea"/>
              <a:cs typeface="+mn-cs"/>
            </a:endParaRPr>
          </a:p>
        </p:txBody>
      </p:sp>
      <p:pic>
        <p:nvPicPr>
          <p:cNvPr id="9" name="Picture 8" descr="A logo with blue and orange colors&#10;&#10;AI-generated content may be incorrect.">
            <a:extLst>
              <a:ext uri="{FF2B5EF4-FFF2-40B4-BE49-F238E27FC236}">
                <a16:creationId xmlns:a16="http://schemas.microsoft.com/office/drawing/2014/main" id="{9FAA160C-E3E0-B0FB-5E2C-CFD34C324B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078" y="387979"/>
            <a:ext cx="2803967" cy="1415421"/>
          </a:xfrm>
          <a:prstGeom prst="rect">
            <a:avLst/>
          </a:prstGeom>
        </p:spPr>
      </p:pic>
    </p:spTree>
    <p:extLst>
      <p:ext uri="{BB962C8B-B14F-4D97-AF65-F5344CB8AC3E}">
        <p14:creationId xmlns:p14="http://schemas.microsoft.com/office/powerpoint/2010/main" val="3773523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ulukko" preserve="1" userDrawn="1">
  <p:cSld name="Taulukk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err="1"/>
              <a:t>Taulukkosivu</a:t>
            </a:r>
            <a:br>
              <a:rPr lang="en-GB"/>
            </a:br>
            <a:r>
              <a:rPr lang="fi-FI"/>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1383507" y="2786063"/>
            <a:ext cx="15954354" cy="6131720"/>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   </a:t>
            </a:r>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422323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Kuvatekstillinen kuv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1383525" y="705586"/>
            <a:ext cx="10638549" cy="1679252"/>
          </a:xfrm>
        </p:spPr>
        <p:txBody>
          <a:bodyPr/>
          <a:lstStyle/>
          <a:p>
            <a:r>
              <a:rPr lang="fi-FI"/>
              <a:t>Tekstisivu kapealla kuvalla</a:t>
            </a:r>
            <a:br>
              <a:rPr lang="fi-FI"/>
            </a:br>
            <a:r>
              <a:rPr lang="fi-FI"/>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1383525" y="2784945"/>
            <a:ext cx="10638549" cy="61338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   </a:t>
            </a:r>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2621982" y="270000"/>
            <a:ext cx="5397818" cy="9747000"/>
          </a:xfr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690952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Kuvatekstilliset kuvat">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1383525" y="705586"/>
            <a:ext cx="10638549" cy="1679252"/>
          </a:xfrm>
        </p:spPr>
        <p:txBody>
          <a:bodyPr/>
          <a:lstStyle/>
          <a:p>
            <a:r>
              <a:rPr lang="fi-FI" noProof="0"/>
              <a:t>Tekstisivu kahdella kuvalla</a:t>
            </a:r>
            <a:br>
              <a:rPr lang="fi-FI" noProof="0"/>
            </a:br>
            <a:r>
              <a:rPr lang="fi-FI" noProof="0"/>
              <a:t>ja lyhyellä otsikolla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1383525" y="2784945"/>
            <a:ext cx="10638549" cy="61338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12641399" y="270000"/>
            <a:ext cx="5378400" cy="4733055"/>
          </a:xfr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2641399" y="5291838"/>
            <a:ext cx="5378400" cy="4725162"/>
          </a:xfr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   </a:t>
            </a:r>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3403168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Kuvatekstillinen kuva iso">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1383525" y="705586"/>
            <a:ext cx="7836102" cy="1679252"/>
          </a:xfrm>
        </p:spPr>
        <p:txBody>
          <a:bodyPr/>
          <a:lstStyle/>
          <a:p>
            <a:r>
              <a:rPr lang="fi-FI" noProof="0"/>
              <a:t>Tekstisivu isolla  kuvalla</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1383525" y="2784945"/>
            <a:ext cx="7836102" cy="6133800"/>
          </a:xfrm>
        </p:spPr>
        <p:txBody>
          <a:bodyPr/>
          <a:lstStyle>
            <a:lvl1pPr>
              <a:defRPr sz="3300"/>
            </a:lvl1pPr>
          </a:lstStyle>
          <a:p>
            <a:pPr lvl="0"/>
            <a:r>
              <a:rPr lang="fi-FI"/>
              <a:t>Kuvasivun teksti tulee tiivistää lyhyeksi.</a:t>
            </a:r>
            <a:br>
              <a:rPr lang="fi-FI"/>
            </a:br>
            <a:r>
              <a:rPr lang="fi-FI"/>
              <a:t>Käytä laadukkaita kuvia.</a:t>
            </a:r>
            <a:br>
              <a:rPr lang="fi-FI"/>
            </a:br>
            <a:r>
              <a:rPr lang="fi-FI"/>
              <a:t>Vältä tiedostokooltaan isoja kuvia, jotta esityksestä ei tule liian raskasta.</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9642896" y="270000"/>
            <a:ext cx="8376903" cy="9747000"/>
          </a:xfr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   </a:t>
            </a:r>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3067995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uva" preserve="1" userDrawn="1">
  <p:cSld name="Kuva">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269999" y="270000"/>
            <a:ext cx="17749800" cy="9747000"/>
          </a:xfr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981258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Sisältö kaarevalla kuvall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1383526" y="705586"/>
            <a:ext cx="9723341" cy="1679252"/>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1383526" y="2784945"/>
            <a:ext cx="9723341" cy="61338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11405588" y="270000"/>
            <a:ext cx="6614211" cy="9747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   </a:t>
            </a:r>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2988071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Sisältö kaarevalla kuvall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1383526" y="705586"/>
            <a:ext cx="9723341" cy="1679252"/>
          </a:xfrm>
        </p:spPr>
        <p:txBody>
          <a:bodyPr/>
          <a:lstStyle/>
          <a:p>
            <a:r>
              <a:rPr lang="en-GB" err="1"/>
              <a:t>Tekstisivu</a:t>
            </a:r>
            <a:r>
              <a:rPr lang="en-GB"/>
              <a:t> </a:t>
            </a:r>
            <a:r>
              <a:rPr lang="en-GB" err="1"/>
              <a:t>isolla</a:t>
            </a:r>
            <a:r>
              <a:rPr lang="en-GB"/>
              <a:t> </a:t>
            </a:r>
            <a:br>
              <a:rPr lang="en-GB"/>
            </a:br>
            <a:r>
              <a:rPr lang="en-GB" err="1"/>
              <a:t>kaarevalla</a:t>
            </a:r>
            <a:r>
              <a:rPr lang="en-GB"/>
              <a:t> </a:t>
            </a:r>
            <a:r>
              <a:rPr lang="en-GB" err="1"/>
              <a:t>kuvalla</a:t>
            </a:r>
            <a:r>
              <a:rPr lang="en-GB"/>
              <a:t> </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1383526" y="2784945"/>
            <a:ext cx="9723341" cy="61338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11417278" y="270000"/>
            <a:ext cx="6602522" cy="9747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   </a:t>
            </a:r>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2883399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Sisältö kaarevalla kuvalla 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7616237" y="2784945"/>
            <a:ext cx="9723341" cy="6133800"/>
          </a:xfrm>
        </p:spPr>
        <p:txBody>
          <a:bodyPr/>
          <a:lstStyle>
            <a:lvl1pPr>
              <a:defRPr/>
            </a:lvl1pPr>
          </a:lstStyle>
          <a:p>
            <a:pPr lvl="0"/>
            <a:r>
              <a:rPr lang="fi-FI"/>
              <a:t>Esityksen tekstisisältö tulee aina tiivistää mahdollisimman lyhyeksi.</a:t>
            </a:r>
            <a:br>
              <a:rPr lang="fi-FI"/>
            </a:br>
            <a:r>
              <a:rPr lang="fi-FI"/>
              <a:t>Käytä laadukkaita kuvia</a:t>
            </a:r>
            <a:br>
              <a:rPr lang="fi-FI"/>
            </a:br>
            <a:r>
              <a:rPr lang="fi-FI"/>
              <a:t>Vältä tiedostokooltaan isoja kuvia, jotta esityksestä ei tule liian raskas.</a:t>
            </a:r>
            <a:br>
              <a:rPr lang="fi-FI"/>
            </a:br>
            <a:r>
              <a:rPr lang="fi-FI"/>
              <a:t>Sivun tulee olla helposti silmäiltävissä ja teksti koon tulee olla luettavissa</a:t>
            </a:r>
          </a:p>
          <a:p>
            <a:pPr lvl="1"/>
            <a:r>
              <a:rPr lang="en-GB"/>
              <a:t>Second level</a:t>
            </a:r>
          </a:p>
          <a:p>
            <a:pPr lvl="2"/>
            <a:r>
              <a:rPr lang="en-GB"/>
              <a:t>Third level</a:t>
            </a:r>
          </a:p>
          <a:p>
            <a:pPr lvl="3"/>
            <a:r>
              <a:rPr lang="en-GB"/>
              <a:t>Fourth level</a:t>
            </a:r>
          </a:p>
          <a:p>
            <a:pPr lvl="4"/>
            <a:r>
              <a:rPr lang="en-GB"/>
              <a:t>Fifth level</a:t>
            </a:r>
            <a:endParaRPr lang="fi-FI"/>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7616237" y="705586"/>
            <a:ext cx="9723341" cy="1679252"/>
          </a:xfrm>
        </p:spPr>
        <p:txBody>
          <a:bodyPr/>
          <a:lstStyle/>
          <a:p>
            <a:r>
              <a:rPr lang="fi-FI" noProof="0"/>
              <a:t>Tekstisivu isolla </a:t>
            </a:r>
            <a:br>
              <a:rPr lang="fi-FI" noProof="0"/>
            </a:br>
            <a:r>
              <a:rPr lang="fi-FI" noProof="0"/>
              <a:t>kaarevalla kuvalla</a:t>
            </a:r>
            <a:endParaRPr lang="fi-FI"/>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269999" y="270000"/>
            <a:ext cx="6631151" cy="9747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1903315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Osan ylätunniste">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267950" y="6030512"/>
            <a:ext cx="17748588" cy="3999314"/>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267950" y="270001"/>
            <a:ext cx="17748588" cy="7285358"/>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2279151"/>
            <a:ext cx="11284698" cy="2970960"/>
          </a:xfrm>
        </p:spPr>
        <p:txBody>
          <a:bodyPr anchor="ctr" anchorCtr="0"/>
          <a:lstStyle>
            <a:lvl1pPr>
              <a:lnSpc>
                <a:spcPct val="95000"/>
              </a:lnSpc>
              <a:defRPr sz="6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802166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Osan ylätunniste 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267949" y="6030512"/>
            <a:ext cx="17751512" cy="3999314"/>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267949" y="270001"/>
            <a:ext cx="17751512" cy="7285358"/>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2279151"/>
            <a:ext cx="11284698" cy="2970960"/>
          </a:xfrm>
        </p:spPr>
        <p:txBody>
          <a:bodyPr anchor="ctr" anchorCtr="0"/>
          <a:lstStyle>
            <a:lvl1pPr>
              <a:lnSpc>
                <a:spcPct val="95000"/>
              </a:lnSpc>
              <a:defRPr sz="6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963332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Otsikkodia 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267949" y="5909806"/>
            <a:ext cx="17751512" cy="4080684"/>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267949" y="270001"/>
            <a:ext cx="17751512" cy="6948866"/>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4519422" y="2581397"/>
            <a:ext cx="12289536" cy="2700000"/>
          </a:xfrm>
        </p:spPr>
        <p:txBody>
          <a:bodyPr anchor="ctr" anchorCtr="0"/>
          <a:lstStyle>
            <a:lvl1pPr algn="r">
              <a:lnSpc>
                <a:spcPct val="95000"/>
              </a:lnSpc>
              <a:defRPr sz="54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4403187" y="7106243"/>
            <a:ext cx="10603047" cy="963053"/>
          </a:xfrm>
        </p:spPr>
        <p:txBody>
          <a:bodyPr anchor="t" anchorCtr="0"/>
          <a:lstStyle>
            <a:lvl1pPr marL="0" indent="0" algn="r">
              <a:lnSpc>
                <a:spcPct val="110000"/>
              </a:lnSpc>
              <a:spcBef>
                <a:spcPts val="0"/>
              </a:spcBef>
              <a:buNone/>
              <a:defRPr sz="24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p>
        </p:txBody>
      </p:sp>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5006235" y="7106243"/>
            <a:ext cx="1860164" cy="963053"/>
          </a:xfrm>
        </p:spPr>
        <p:txBody>
          <a:bodyPr vert="horz" lIns="0" tIns="0" rIns="0" bIns="0" rtlCol="0" anchor="t" anchorCtr="0">
            <a:noAutofit/>
          </a:bodyPr>
          <a:lstStyle>
            <a:lvl1pPr>
              <a:defRPr lang="fi-FI" sz="2400" smtClean="0">
                <a:solidFill>
                  <a:schemeClr val="bg1"/>
                </a:solidFill>
              </a:defRPr>
            </a:lvl1pPr>
          </a:lstStyle>
          <a:p>
            <a:pPr algn="r">
              <a:lnSpc>
                <a:spcPct val="110000"/>
              </a:lnSpc>
              <a:buClr>
                <a:schemeClr val="tx2"/>
              </a:buClr>
            </a:pPr>
            <a:r>
              <a:rPr lang="fi-FI"/>
              <a:t>6.5.2025   |   </a:t>
            </a:r>
            <a:endParaRPr lang="fi-FI" sz="240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10636758" y="6689944"/>
            <a:ext cx="6172200" cy="306902"/>
          </a:xfrm>
        </p:spPr>
        <p:txBody>
          <a:bodyPr vert="horz" lIns="0" tIns="0" rIns="0" bIns="0" rtlCol="0" anchor="t" anchorCtr="0">
            <a:noAutofit/>
          </a:bodyPr>
          <a:lstStyle>
            <a:lvl1pPr algn="r">
              <a:defRPr lang="fi-FI" sz="2400" dirty="0" smtClean="0">
                <a:solidFill>
                  <a:schemeClr val="bg1"/>
                </a:solidFill>
              </a:defRPr>
            </a:lvl1pPr>
          </a:lstStyle>
          <a:p>
            <a:pPr>
              <a:lnSpc>
                <a:spcPct val="110000"/>
              </a:lnSpc>
              <a:buClr>
                <a:schemeClr val="tx2"/>
              </a:buClr>
            </a:pPr>
            <a:r>
              <a:rPr lang="fi-FI"/>
              <a:t>Tomi Tiuraniemi</a:t>
            </a:r>
            <a:endParaRPr lang="fi-FI" sz="2400">
              <a:solidFill>
                <a:schemeClr val="bg1"/>
              </a:solidFill>
            </a:endParaRPr>
          </a:p>
        </p:txBody>
      </p:sp>
    </p:spTree>
    <p:extLst>
      <p:ext uri="{BB962C8B-B14F-4D97-AF65-F5344CB8AC3E}">
        <p14:creationId xmlns:p14="http://schemas.microsoft.com/office/powerpoint/2010/main" val="1854214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Osan ylätunniste 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267949" y="6030512"/>
            <a:ext cx="17751512" cy="3999314"/>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267949" y="270001"/>
            <a:ext cx="17751512" cy="7285358"/>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2279151"/>
            <a:ext cx="11284698" cy="2970960"/>
          </a:xfrm>
        </p:spPr>
        <p:txBody>
          <a:bodyPr anchor="ctr" anchorCtr="0"/>
          <a:lstStyle>
            <a:lvl1pPr>
              <a:lnSpc>
                <a:spcPct val="95000"/>
              </a:lnSpc>
              <a:defRPr sz="6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830840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Osan ylätunniste 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267949" y="270001"/>
            <a:ext cx="17751512" cy="973223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2279151"/>
            <a:ext cx="11284698" cy="2970960"/>
          </a:xfrm>
        </p:spPr>
        <p:txBody>
          <a:bodyPr anchor="ctr" anchorCtr="0"/>
          <a:lstStyle>
            <a:lvl1pPr>
              <a:lnSpc>
                <a:spcPct val="95000"/>
              </a:lnSpc>
              <a:defRPr sz="6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367964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Osan ylätunniste 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267949" y="270001"/>
            <a:ext cx="17751512" cy="973223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2279151"/>
            <a:ext cx="11284698" cy="2970960"/>
          </a:xfrm>
        </p:spPr>
        <p:txBody>
          <a:bodyPr anchor="ctr" anchorCtr="0"/>
          <a:lstStyle>
            <a:lvl1pPr>
              <a:lnSpc>
                <a:spcPct val="95000"/>
              </a:lnSpc>
              <a:defRPr sz="6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3260257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Osan ylätunniste 6">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267949" y="5944349"/>
            <a:ext cx="17751512" cy="405789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267949" y="270001"/>
            <a:ext cx="17751512" cy="6948866"/>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2279151"/>
            <a:ext cx="11284698" cy="2970960"/>
          </a:xfrm>
        </p:spPr>
        <p:txBody>
          <a:bodyPr anchor="ctr" anchorCtr="0"/>
          <a:lstStyle>
            <a:lvl1pPr>
              <a:lnSpc>
                <a:spcPct val="95000"/>
              </a:lnSpc>
              <a:defRPr sz="6000">
                <a:solidFill>
                  <a:schemeClr val="bg1"/>
                </a:solidFill>
              </a:defRPr>
            </a:lvl1pPr>
          </a:lstStyle>
          <a:p>
            <a:r>
              <a:rPr lang="fi-FI"/>
              <a:t>Väliotsikkosivu </a:t>
            </a:r>
            <a:br>
              <a:rPr lang="fi-FI"/>
            </a:br>
            <a:r>
              <a:rPr lang="fi-FI"/>
              <a:t>esityksen jäsentämiseen </a:t>
            </a:r>
            <a:br>
              <a:rPr lang="fi-FI"/>
            </a:br>
            <a:r>
              <a:rPr lang="fi-FI" err="1"/>
              <a:t>max</a:t>
            </a:r>
            <a:r>
              <a:rPr lang="fi-FI"/>
              <a:t>. 3 riviä</a:t>
            </a:r>
          </a:p>
        </p:txBody>
      </p:sp>
    </p:spTree>
    <p:extLst>
      <p:ext uri="{BB962C8B-B14F-4D97-AF65-F5344CB8AC3E}">
        <p14:creationId xmlns:p14="http://schemas.microsoft.com/office/powerpoint/2010/main" val="242176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Osan ylätunniste kuva">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270000" y="270000"/>
            <a:ext cx="13716000" cy="9747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3677777"/>
            <a:ext cx="9675159" cy="2970960"/>
          </a:xfrm>
        </p:spPr>
        <p:txBody>
          <a:bodyPr anchor="ctr" anchorCtr="0"/>
          <a:lstStyle>
            <a:lvl1pPr>
              <a:lnSpc>
                <a:spcPct val="95000"/>
              </a:lnSpc>
              <a:defRPr sz="6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11402798" y="270000"/>
            <a:ext cx="6616101" cy="9747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479237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Osan ylätunniste kuva 2">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270000" y="270000"/>
            <a:ext cx="13716000" cy="9747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3677777"/>
            <a:ext cx="9675159" cy="2970960"/>
          </a:xfrm>
        </p:spPr>
        <p:txBody>
          <a:bodyPr anchor="ctr" anchorCtr="0"/>
          <a:lstStyle>
            <a:lvl1pPr>
              <a:lnSpc>
                <a:spcPct val="95000"/>
              </a:lnSpc>
              <a:defRPr sz="6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11404800" y="270000"/>
            <a:ext cx="6616101" cy="9747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609623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Osan ylätunniste kuva 3">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270000" y="270000"/>
            <a:ext cx="13716000" cy="9747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593477" y="3677777"/>
            <a:ext cx="9675159" cy="2970960"/>
          </a:xfrm>
        </p:spPr>
        <p:txBody>
          <a:bodyPr anchor="ctr" anchorCtr="0"/>
          <a:lstStyle>
            <a:lvl1pPr>
              <a:lnSpc>
                <a:spcPct val="95000"/>
              </a:lnSpc>
              <a:defRPr sz="6000">
                <a:solidFill>
                  <a:schemeClr val="bg1"/>
                </a:solidFill>
              </a:defRPr>
            </a:lvl1pPr>
          </a:lstStyle>
          <a:p>
            <a:r>
              <a:rPr lang="en-GB" err="1"/>
              <a:t>Kuvallinen</a:t>
            </a:r>
            <a:r>
              <a:rPr lang="en-GB"/>
              <a:t> </a:t>
            </a:r>
            <a:br>
              <a:rPr lang="en-GB"/>
            </a:br>
            <a:r>
              <a:rPr lang="en-GB" err="1"/>
              <a:t>väliotsikkosivu</a:t>
            </a:r>
            <a:r>
              <a:rPr lang="en-GB"/>
              <a:t> </a:t>
            </a:r>
            <a:r>
              <a:rPr lang="en-GB" err="1"/>
              <a:t>esityksen</a:t>
            </a:r>
            <a:r>
              <a:rPr lang="en-GB"/>
              <a:t> </a:t>
            </a:r>
            <a:r>
              <a:rPr lang="en-GB" err="1"/>
              <a:t>jäsentämiseen</a:t>
            </a:r>
            <a:endParaRPr lang="fi-FI"/>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11404800" y="270000"/>
            <a:ext cx="6616101" cy="9747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Tree>
    <p:extLst>
      <p:ext uri="{BB962C8B-B14F-4D97-AF65-F5344CB8AC3E}">
        <p14:creationId xmlns:p14="http://schemas.microsoft.com/office/powerpoint/2010/main" val="3173203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ain otsikko" preserve="1" userDrawn="1">
  <p:cSld name="Vain otsikk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a:t>6.5.2025   |   </a:t>
            </a:r>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1935159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yhjä" type="blank" preserve="1">
  <p:cSld name="Tyhjä">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a:t>6.5.2025   |   </a:t>
            </a:r>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2495645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Lopetus">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267949" y="270001"/>
            <a:ext cx="17751512" cy="6959405"/>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267949" y="6024801"/>
            <a:ext cx="17751512" cy="3992199"/>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4519422" y="2633471"/>
            <a:ext cx="12289536" cy="1756385"/>
          </a:xfrm>
        </p:spPr>
        <p:txBody>
          <a:bodyPr anchor="b" anchorCtr="0"/>
          <a:lstStyle>
            <a:lvl1pPr algn="r">
              <a:lnSpc>
                <a:spcPct val="95000"/>
              </a:lnSpc>
              <a:defRPr sz="54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4519422" y="6563106"/>
            <a:ext cx="12289536" cy="1337310"/>
          </a:xfrm>
        </p:spPr>
        <p:txBody>
          <a:bodyPr anchor="ctr" anchorCtr="0"/>
          <a:lstStyle>
            <a:lvl1pPr marL="0" indent="0" algn="r">
              <a:lnSpc>
                <a:spcPct val="110000"/>
              </a:lnSpc>
              <a:spcBef>
                <a:spcPts val="0"/>
              </a:spcBef>
              <a:buNone/>
              <a:defRPr sz="24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346" y="680002"/>
            <a:ext cx="3808484" cy="978410"/>
          </a:xfrm>
          <a:prstGeom prst="rect">
            <a:avLst/>
          </a:prstGeom>
        </p:spPr>
      </p:pic>
    </p:spTree>
    <p:extLst>
      <p:ext uri="{BB962C8B-B14F-4D97-AF65-F5344CB8AC3E}">
        <p14:creationId xmlns:p14="http://schemas.microsoft.com/office/powerpoint/2010/main" val="303834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Otsikkodia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267946" y="270001"/>
            <a:ext cx="17751515" cy="8480054"/>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noAutofit/>
          </a:bodyPr>
          <a:lstStyle/>
          <a:p>
            <a:endParaRPr lang="fi-FI" sz="2700"/>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268288" y="5994585"/>
            <a:ext cx="17751512" cy="4022415"/>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 tai valitsemalla </a:t>
            </a:r>
            <a:r>
              <a:rPr lang="fi-FI" err="1"/>
              <a:t>Kameleonin</a:t>
            </a:r>
            <a:r>
              <a:rPr lang="fi-FI"/>
              <a:t> Kuvagalleriasta</a:t>
            </a:r>
            <a:br>
              <a:rPr lang="fi-FI"/>
            </a:br>
            <a:br>
              <a:rPr lang="fi-FI"/>
            </a:br>
            <a:r>
              <a:rPr lang="fi-FI"/>
              <a:t>Voit vaihtaa kuvan Kuvagalleriasta tai poistamalla kuvan ja lisäämällä uuden kuvan napsauttamalla kuvaketta</a:t>
            </a:r>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4519422" y="1776222"/>
            <a:ext cx="12289536" cy="2700000"/>
          </a:xfrm>
        </p:spPr>
        <p:txBody>
          <a:bodyPr anchor="ctr" anchorCtr="0"/>
          <a:lstStyle>
            <a:lvl1pPr algn="r">
              <a:lnSpc>
                <a:spcPct val="95000"/>
              </a:lnSpc>
              <a:defRPr sz="54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4519422" y="4988510"/>
            <a:ext cx="10426197" cy="963051"/>
          </a:xfrm>
        </p:spPr>
        <p:txBody>
          <a:bodyPr anchor="t" anchorCtr="0"/>
          <a:lstStyle>
            <a:lvl1pPr marL="0" indent="0" algn="r">
              <a:lnSpc>
                <a:spcPct val="110000"/>
              </a:lnSpc>
              <a:spcBef>
                <a:spcPts val="0"/>
              </a:spcBef>
              <a:buNone/>
              <a:defRPr sz="24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14945958" y="4989985"/>
            <a:ext cx="1863000" cy="963053"/>
          </a:xfrm>
        </p:spPr>
        <p:txBody>
          <a:bodyPr vert="horz" lIns="0" tIns="0" rIns="0" bIns="0" rtlCol="0" anchor="t" anchorCtr="0">
            <a:noAutofit/>
          </a:bodyPr>
          <a:lstStyle>
            <a:lvl1pPr>
              <a:defRPr lang="fi-FI" sz="2400" smtClean="0">
                <a:solidFill>
                  <a:schemeClr val="bg1"/>
                </a:solidFill>
              </a:defRPr>
            </a:lvl1pPr>
          </a:lstStyle>
          <a:p>
            <a:pPr algn="r">
              <a:lnSpc>
                <a:spcPct val="110000"/>
              </a:lnSpc>
              <a:buClr>
                <a:schemeClr val="tx2"/>
              </a:buClr>
            </a:pPr>
            <a:r>
              <a:rPr lang="fi-FI"/>
              <a:t>6.5.2025   |   </a:t>
            </a:r>
            <a:endParaRPr lang="fi-FI" sz="240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10636758" y="4578916"/>
            <a:ext cx="6172200" cy="306902"/>
          </a:xfrm>
        </p:spPr>
        <p:txBody>
          <a:bodyPr vert="horz" lIns="0" tIns="0" rIns="0" bIns="0" rtlCol="0" anchor="t" anchorCtr="0">
            <a:noAutofit/>
          </a:bodyPr>
          <a:lstStyle>
            <a:lvl1pPr algn="r">
              <a:defRPr lang="fi-FI" sz="2400" dirty="0" smtClean="0">
                <a:solidFill>
                  <a:schemeClr val="bg1"/>
                </a:solidFill>
              </a:defRPr>
            </a:lvl1pPr>
          </a:lstStyle>
          <a:p>
            <a:pPr>
              <a:lnSpc>
                <a:spcPct val="110000"/>
              </a:lnSpc>
              <a:buClr>
                <a:schemeClr val="tx2"/>
              </a:buClr>
            </a:pPr>
            <a:r>
              <a:rPr lang="fi-FI"/>
              <a:t>Tomi Tiuraniemi</a:t>
            </a:r>
            <a:endParaRPr lang="fi-FI" sz="2400">
              <a:solidFill>
                <a:schemeClr val="bg1"/>
              </a:solidFill>
            </a:endParaRPr>
          </a:p>
        </p:txBody>
      </p:sp>
    </p:spTree>
    <p:extLst>
      <p:ext uri="{BB962C8B-B14F-4D97-AF65-F5344CB8AC3E}">
        <p14:creationId xmlns:p14="http://schemas.microsoft.com/office/powerpoint/2010/main" val="393360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Lopetus 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267950" y="270001"/>
            <a:ext cx="17748588" cy="7011038"/>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267950" y="5535454"/>
            <a:ext cx="17748588" cy="4481135"/>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4519422" y="1689857"/>
            <a:ext cx="12289536" cy="2123192"/>
          </a:xfrm>
        </p:spPr>
        <p:txBody>
          <a:bodyPr anchor="b" anchorCtr="0"/>
          <a:lstStyle>
            <a:lvl1pPr algn="r">
              <a:lnSpc>
                <a:spcPct val="95000"/>
              </a:lnSpc>
              <a:defRPr sz="54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4519422" y="8277606"/>
            <a:ext cx="12289536" cy="1337310"/>
          </a:xfrm>
        </p:spPr>
        <p:txBody>
          <a:bodyPr anchor="ctr" anchorCtr="0"/>
          <a:lstStyle>
            <a:lvl1pPr marL="0" indent="0" algn="r">
              <a:lnSpc>
                <a:spcPct val="110000"/>
              </a:lnSpc>
              <a:spcBef>
                <a:spcPts val="0"/>
              </a:spcBef>
              <a:buNone/>
              <a:defRPr sz="240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346" y="680002"/>
            <a:ext cx="3808484" cy="978410"/>
          </a:xfrm>
          <a:prstGeom prst="rect">
            <a:avLst/>
          </a:prstGeom>
        </p:spPr>
      </p:pic>
    </p:spTree>
    <p:extLst>
      <p:ext uri="{BB962C8B-B14F-4D97-AF65-F5344CB8AC3E}">
        <p14:creationId xmlns:p14="http://schemas.microsoft.com/office/powerpoint/2010/main" val="2270241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Lopetus 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267949" y="1647547"/>
            <a:ext cx="17748590" cy="631364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267949" y="1647546"/>
            <a:ext cx="17748590" cy="8382279"/>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4519422" y="5143499"/>
            <a:ext cx="12289536" cy="1687805"/>
          </a:xfrm>
        </p:spPr>
        <p:txBody>
          <a:bodyPr anchor="b" anchorCtr="0"/>
          <a:lstStyle>
            <a:lvl1pPr algn="r">
              <a:lnSpc>
                <a:spcPct val="95000"/>
              </a:lnSpc>
              <a:defRPr sz="5400">
                <a:solidFill>
                  <a:schemeClr val="bg1"/>
                </a:solidFill>
              </a:defRPr>
            </a:lvl1pPr>
          </a:lstStyle>
          <a:p>
            <a:r>
              <a:rPr lang="en-GB" err="1"/>
              <a:t>Loppunosto</a:t>
            </a:r>
            <a:r>
              <a:rPr lang="en-GB"/>
              <a:t> / </a:t>
            </a:r>
            <a:r>
              <a:rPr lang="en-GB" err="1"/>
              <a:t>kehoitus</a:t>
            </a:r>
            <a:r>
              <a:rPr lang="en-GB"/>
              <a:t> </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4519422" y="7653528"/>
            <a:ext cx="12289536" cy="1337310"/>
          </a:xfrm>
        </p:spPr>
        <p:txBody>
          <a:bodyPr anchor="ctr" anchorCtr="0"/>
          <a:lstStyle>
            <a:lvl1pPr marL="0" indent="0" algn="r">
              <a:lnSpc>
                <a:spcPct val="110000"/>
              </a:lnSpc>
              <a:spcBef>
                <a:spcPts val="0"/>
              </a:spcBef>
              <a:buNone/>
              <a:defRPr sz="24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Esittäjän sähköpostiosoite, tasaus oikeaan reunaan</a:t>
            </a:r>
            <a:br>
              <a:rPr lang="fi-FI"/>
            </a:br>
            <a:r>
              <a:rPr lang="fi-FI"/>
              <a:t>Toinen rivi tarvittaessa</a:t>
            </a:r>
            <a:br>
              <a:rPr lang="fi-FI"/>
            </a:br>
            <a:r>
              <a:rPr lang="fi-FI"/>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346" y="680002"/>
            <a:ext cx="3808484" cy="978410"/>
          </a:xfrm>
          <a:prstGeom prst="rect">
            <a:avLst/>
          </a:prstGeom>
        </p:spPr>
      </p:pic>
    </p:spTree>
    <p:extLst>
      <p:ext uri="{BB962C8B-B14F-4D97-AF65-F5344CB8AC3E}">
        <p14:creationId xmlns:p14="http://schemas.microsoft.com/office/powerpoint/2010/main" val="659969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tsikkodia" preserve="1" userDrawn="1">
  <p:cSld name="otsikkodia">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9D0EB043-CA1E-AC09-354B-2AB400561FC6}"/>
              </a:ext>
            </a:extLst>
          </p:cNvPr>
          <p:cNvSpPr>
            <a:spLocks noGrp="1"/>
          </p:cNvSpPr>
          <p:nvPr>
            <p:ph type="ctrTitle"/>
          </p:nvPr>
        </p:nvSpPr>
        <p:spPr>
          <a:xfrm>
            <a:off x="1258200" y="685800"/>
            <a:ext cx="7797600" cy="2403000"/>
          </a:xfrm>
        </p:spPr>
        <p:txBody>
          <a:bodyPr anchor="ctr">
            <a:normAutofit/>
          </a:bodyPr>
          <a:lstStyle>
            <a:lvl1pPr algn="l">
              <a:defRPr sz="4800" b="1">
                <a:latin typeface="+mj-lt"/>
              </a:defRPr>
            </a:lvl1pPr>
          </a:lstStyle>
          <a:p>
            <a:r>
              <a:rPr lang="fi-FI"/>
              <a:t>Muokkaa ots. perustyyl. napsautt.</a:t>
            </a:r>
          </a:p>
        </p:txBody>
      </p:sp>
      <p:sp>
        <p:nvSpPr>
          <p:cNvPr id="7" name="Alaotsikko 2">
            <a:extLst>
              <a:ext uri="{FF2B5EF4-FFF2-40B4-BE49-F238E27FC236}">
                <a16:creationId xmlns:a16="http://schemas.microsoft.com/office/drawing/2014/main" id="{C0A0CC28-71E9-C488-EDD5-3D5A405D3FBF}"/>
              </a:ext>
            </a:extLst>
          </p:cNvPr>
          <p:cNvSpPr>
            <a:spLocks noGrp="1"/>
          </p:cNvSpPr>
          <p:nvPr>
            <p:ph type="subTitle" idx="1"/>
          </p:nvPr>
        </p:nvSpPr>
        <p:spPr>
          <a:xfrm>
            <a:off x="1258200" y="3088800"/>
            <a:ext cx="5896800" cy="1479600"/>
          </a:xfrm>
        </p:spPr>
        <p:txBody>
          <a:bodyPr>
            <a:normAutofit/>
          </a:bodyPr>
          <a:lstStyle>
            <a:lvl1pPr marL="0" indent="0" algn="l">
              <a:buNone/>
              <a:defRPr sz="3000">
                <a:latin typeface="+mj-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p>
        </p:txBody>
      </p:sp>
      <p:sp>
        <p:nvSpPr>
          <p:cNvPr id="18" name="Footer Placeholder 8">
            <a:extLst>
              <a:ext uri="{FF2B5EF4-FFF2-40B4-BE49-F238E27FC236}">
                <a16:creationId xmlns:a16="http://schemas.microsoft.com/office/drawing/2014/main" id="{B3795109-526B-31FD-2547-2E8C6C62E7DF}"/>
              </a:ext>
            </a:extLst>
          </p:cNvPr>
          <p:cNvSpPr>
            <a:spLocks noGrp="1"/>
          </p:cNvSpPr>
          <p:nvPr>
            <p:ph type="ftr" sz="quarter" idx="15"/>
          </p:nvPr>
        </p:nvSpPr>
        <p:spPr>
          <a:xfrm>
            <a:off x="1393200" y="4644000"/>
            <a:ext cx="3240000" cy="324000"/>
          </a:xfrm>
        </p:spPr>
        <p:txBody>
          <a:bodyPr vert="horz" lIns="0" tIns="0" rIns="0" bIns="0" rtlCol="0" anchor="t" anchorCtr="0"/>
          <a:lstStyle>
            <a:lvl1pPr>
              <a:defRPr lang="en-US" sz="2100" smtClean="0"/>
            </a:lvl1pPr>
          </a:lstStyle>
          <a:p>
            <a:r>
              <a:rPr lang="fi-FI"/>
              <a:t>Tomi Tiuraniemi</a:t>
            </a:r>
          </a:p>
        </p:txBody>
      </p:sp>
      <p:sp>
        <p:nvSpPr>
          <p:cNvPr id="15" name="duser_1">
            <a:extLst>
              <a:ext uri="{FF2B5EF4-FFF2-40B4-BE49-F238E27FC236}">
                <a16:creationId xmlns:a16="http://schemas.microsoft.com/office/drawing/2014/main" id="{384B469D-48C8-2202-9444-3E26CCDDE2E9}"/>
              </a:ext>
            </a:extLst>
          </p:cNvPr>
          <p:cNvSpPr txBox="1">
            <a:spLocks/>
          </p:cNvSpPr>
          <p:nvPr userDrawn="1"/>
        </p:nvSpPr>
        <p:spPr>
          <a:xfrm>
            <a:off x="1393199" y="5130001"/>
            <a:ext cx="3240000" cy="34937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100"/>
          </a:p>
        </p:txBody>
      </p:sp>
      <p:sp>
        <p:nvSpPr>
          <p:cNvPr id="16" name="duser_2">
            <a:extLst>
              <a:ext uri="{FF2B5EF4-FFF2-40B4-BE49-F238E27FC236}">
                <a16:creationId xmlns:a16="http://schemas.microsoft.com/office/drawing/2014/main" id="{21C13BDF-CE13-A8A8-374A-828D070C76AB}"/>
              </a:ext>
            </a:extLst>
          </p:cNvPr>
          <p:cNvSpPr txBox="1">
            <a:spLocks/>
          </p:cNvSpPr>
          <p:nvPr userDrawn="1"/>
        </p:nvSpPr>
        <p:spPr>
          <a:xfrm>
            <a:off x="4859998" y="4644001"/>
            <a:ext cx="3240000" cy="34937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100"/>
          </a:p>
        </p:txBody>
      </p:sp>
      <p:sp>
        <p:nvSpPr>
          <p:cNvPr id="17" name="duser_3">
            <a:extLst>
              <a:ext uri="{FF2B5EF4-FFF2-40B4-BE49-F238E27FC236}">
                <a16:creationId xmlns:a16="http://schemas.microsoft.com/office/drawing/2014/main" id="{81945E5C-D926-6141-D2D2-B11128E22045}"/>
              </a:ext>
            </a:extLst>
          </p:cNvPr>
          <p:cNvSpPr txBox="1">
            <a:spLocks/>
          </p:cNvSpPr>
          <p:nvPr userDrawn="1"/>
        </p:nvSpPr>
        <p:spPr>
          <a:xfrm>
            <a:off x="4859998" y="5130000"/>
            <a:ext cx="3240000" cy="324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100"/>
          </a:p>
        </p:txBody>
      </p:sp>
      <p:sp>
        <p:nvSpPr>
          <p:cNvPr id="9" name="Date Placeholder 3">
            <a:extLst>
              <a:ext uri="{FF2B5EF4-FFF2-40B4-BE49-F238E27FC236}">
                <a16:creationId xmlns:a16="http://schemas.microsoft.com/office/drawing/2014/main" id="{1C8758F4-D5A6-6EF5-F877-51D1432C64FC}"/>
              </a:ext>
            </a:extLst>
          </p:cNvPr>
          <p:cNvSpPr>
            <a:spLocks noGrp="1"/>
          </p:cNvSpPr>
          <p:nvPr>
            <p:ph type="dt" sz="half" idx="2"/>
          </p:nvPr>
        </p:nvSpPr>
        <p:spPr>
          <a:xfrm>
            <a:off x="1258201" y="5400001"/>
            <a:ext cx="2476175" cy="547688"/>
          </a:xfrm>
          <a:prstGeom prst="rect">
            <a:avLst/>
          </a:prstGeom>
        </p:spPr>
        <p:txBody>
          <a:bodyPr vert="horz" lIns="91440" tIns="45720" rIns="91440" bIns="45720" rtlCol="0" anchor="b"/>
          <a:lstStyle>
            <a:lvl1pPr algn="l">
              <a:defRPr sz="1800">
                <a:solidFill>
                  <a:schemeClr val="tx1">
                    <a:tint val="75000"/>
                  </a:schemeClr>
                </a:solidFill>
              </a:defRPr>
            </a:lvl1pPr>
          </a:lstStyle>
          <a:p>
            <a:r>
              <a:rPr lang="fi-FI"/>
              <a:t>6.5.2025   |   </a:t>
            </a:r>
            <a:endParaRPr lang="en-US"/>
          </a:p>
        </p:txBody>
      </p:sp>
      <p:sp>
        <p:nvSpPr>
          <p:cNvPr id="11" name="DConfidentiality">
            <a:extLst>
              <a:ext uri="{FF2B5EF4-FFF2-40B4-BE49-F238E27FC236}">
                <a16:creationId xmlns:a16="http://schemas.microsoft.com/office/drawing/2014/main" id="{7CA352CF-2876-B635-B133-F5D57F3531C2}"/>
              </a:ext>
            </a:extLst>
          </p:cNvPr>
          <p:cNvSpPr txBox="1">
            <a:spLocks/>
          </p:cNvSpPr>
          <p:nvPr userDrawn="1"/>
        </p:nvSpPr>
        <p:spPr>
          <a:xfrm>
            <a:off x="1258200" y="6480000"/>
            <a:ext cx="2716641" cy="324000"/>
          </a:xfrm>
          <a:prstGeom prst="rect">
            <a:avLst/>
          </a:prstGeom>
        </p:spPr>
        <p:txBody>
          <a:bodyPr vert="horz" lIns="137160" tIns="68580" rIns="0" bIns="6858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000000"/>
              </a:solidFill>
            </a:endParaRPr>
          </a:p>
        </p:txBody>
      </p:sp>
      <p:sp>
        <p:nvSpPr>
          <p:cNvPr id="13" name="DDecree">
            <a:extLst>
              <a:ext uri="{FF2B5EF4-FFF2-40B4-BE49-F238E27FC236}">
                <a16:creationId xmlns:a16="http://schemas.microsoft.com/office/drawing/2014/main" id="{704FB1C0-8CE8-9326-EA85-86F137F51779}"/>
              </a:ext>
            </a:extLst>
          </p:cNvPr>
          <p:cNvSpPr txBox="1">
            <a:spLocks/>
          </p:cNvSpPr>
          <p:nvPr userDrawn="1"/>
        </p:nvSpPr>
        <p:spPr>
          <a:xfrm>
            <a:off x="3924374" y="6480000"/>
            <a:ext cx="3489420" cy="324000"/>
          </a:xfrm>
          <a:prstGeom prst="rect">
            <a:avLst/>
          </a:prstGeom>
        </p:spPr>
        <p:txBody>
          <a:bodyPr vert="horz" lIns="137160" tIns="68580" rIns="137160" bIns="6858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FF0000"/>
              </a:solidFill>
            </a:endParaRPr>
          </a:p>
        </p:txBody>
      </p:sp>
      <p:sp>
        <p:nvSpPr>
          <p:cNvPr id="14" name="DSecrecy">
            <a:extLst>
              <a:ext uri="{FF2B5EF4-FFF2-40B4-BE49-F238E27FC236}">
                <a16:creationId xmlns:a16="http://schemas.microsoft.com/office/drawing/2014/main" id="{36D4D699-55A8-C147-9313-552C607E8A0D}"/>
              </a:ext>
            </a:extLst>
          </p:cNvPr>
          <p:cNvSpPr txBox="1">
            <a:spLocks/>
          </p:cNvSpPr>
          <p:nvPr userDrawn="1"/>
        </p:nvSpPr>
        <p:spPr>
          <a:xfrm>
            <a:off x="1258200" y="6858000"/>
            <a:ext cx="3489420" cy="324000"/>
          </a:xfrm>
          <a:prstGeom prst="rect">
            <a:avLst/>
          </a:prstGeom>
        </p:spPr>
        <p:txBody>
          <a:bodyPr vert="horz" lIns="137160" tIns="68580" rIns="137160" bIns="6858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9055800" y="0"/>
            <a:ext cx="9234000" cy="3931677"/>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2400"/>
            </a:lvl1pPr>
          </a:lstStyle>
          <a:p>
            <a:pPr marL="0" marR="0" lvl="0" indent="0" algn="ctr" defTabSz="1371600" rtl="0" eaLnBrk="1" fontAlgn="auto" latinLnBrk="0" hangingPunct="1">
              <a:lnSpc>
                <a:spcPct val="90000"/>
              </a:lnSpc>
              <a:spcBef>
                <a:spcPts val="1500"/>
              </a:spcBef>
              <a:spcAft>
                <a:spcPts val="0"/>
              </a:spcAft>
              <a:buClrTx/>
              <a:buSzTx/>
              <a:buFontTx/>
              <a:buNone/>
              <a:tabLst/>
              <a:defRPr/>
            </a:pPr>
            <a:r>
              <a:rPr lang="fi-FI"/>
              <a:t>Lisää 1. kuva kuvagalleriasta, Väylän kuvapankista tai omista tiedostoista</a:t>
            </a:r>
            <a:endParaRPr lang="en-US"/>
          </a:p>
          <a:p>
            <a:endParaRPr lang="fi-FI"/>
          </a:p>
        </p:txBody>
      </p:sp>
      <p:sp>
        <p:nvSpPr>
          <p:cNvPr id="3" name="Kuvan paikkamerkki 11">
            <a:extLst>
              <a:ext uri="{FF2B5EF4-FFF2-40B4-BE49-F238E27FC236}">
                <a16:creationId xmlns:a16="http://schemas.microsoft.com/office/drawing/2014/main" id="{213398F5-290C-A9DF-6523-5B429DFCCF24}"/>
              </a:ext>
              <a:ext uri="{C183D7F6-B498-43B3-948B-1728B52AA6E4}">
                <adec:decorative xmlns:adec="http://schemas.microsoft.com/office/drawing/2017/decorative" val="0"/>
              </a:ext>
            </a:extLst>
          </p:cNvPr>
          <p:cNvSpPr>
            <a:spLocks noGrp="1"/>
          </p:cNvSpPr>
          <p:nvPr>
            <p:ph type="pic" sz="quarter" idx="12" hasCustomPrompt="1"/>
          </p:nvPr>
        </p:nvSpPr>
        <p:spPr>
          <a:xfrm>
            <a:off x="8595434" y="2997000"/>
            <a:ext cx="9688967" cy="48114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2400"/>
            </a:lvl1pPr>
          </a:lstStyle>
          <a:p>
            <a:pPr marL="0" marR="0" lvl="0" indent="0" algn="ctr" defTabSz="1371600" rtl="0" eaLnBrk="1" fontAlgn="auto" latinLnBrk="0" hangingPunct="1">
              <a:lnSpc>
                <a:spcPct val="90000"/>
              </a:lnSpc>
              <a:spcBef>
                <a:spcPts val="1500"/>
              </a:spcBef>
              <a:spcAft>
                <a:spcPts val="0"/>
              </a:spcAft>
              <a:buClrTx/>
              <a:buSzTx/>
              <a:buFontTx/>
              <a:buNone/>
              <a:tabLst/>
              <a:defRPr/>
            </a:pPr>
            <a:r>
              <a:rPr lang="fi-FI"/>
              <a:t>Lisää 2. kuva kuvagalleriasta, Väylän kuvapankista tai omista tiedostoista</a:t>
            </a:r>
            <a:endParaRPr lang="en-US"/>
          </a:p>
          <a:p>
            <a:endParaRPr lang="fi-FI"/>
          </a:p>
        </p:txBody>
      </p:sp>
      <p:pic>
        <p:nvPicPr>
          <p:cNvPr id="2" name="Picture 14" descr="Väyläviraston logo">
            <a:extLst>
              <a:ext uri="{FF2B5EF4-FFF2-40B4-BE49-F238E27FC236}">
                <a16:creationId xmlns:a16="http://schemas.microsoft.com/office/drawing/2014/main" id="{5E12AA34-FFF2-FE13-8019-1E02E25CACD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675" y="7686473"/>
            <a:ext cx="2510324" cy="2091938"/>
          </a:xfrm>
          <a:prstGeom prst="rect">
            <a:avLst/>
          </a:prstGeom>
        </p:spPr>
      </p:pic>
      <p:sp>
        <p:nvSpPr>
          <p:cNvPr id="35" name="eukarelialogoplaceholder">
            <a:extLst>
              <a:ext uri="{FF2B5EF4-FFF2-40B4-BE49-F238E27FC236}">
                <a16:creationId xmlns:a16="http://schemas.microsoft.com/office/drawing/2014/main" id="{831C392D-7A55-F2F2-6708-FC7C0AD60249}"/>
              </a:ext>
              <a:ext uri="{C183D7F6-B498-43B3-948B-1728B52AA6E4}">
                <adec:decorative xmlns:adec="http://schemas.microsoft.com/office/drawing/2017/decorative" val="1"/>
              </a:ext>
            </a:extLst>
          </p:cNvPr>
          <p:cNvSpPr txBox="1"/>
          <p:nvPr userDrawn="1"/>
        </p:nvSpPr>
        <p:spPr>
          <a:xfrm>
            <a:off x="3240000" y="8046410"/>
            <a:ext cx="1673982" cy="307777"/>
          </a:xfrm>
          <a:prstGeom prst="rect">
            <a:avLst/>
          </a:prstGeom>
          <a:noFill/>
        </p:spPr>
        <p:txBody>
          <a:bodyPr wrap="square" rtlCol="0">
            <a:spAutoFit/>
          </a:bodyPr>
          <a:lstStyle/>
          <a:p>
            <a:pPr algn="ctr"/>
            <a:endParaRPr lang="fi-FI" sz="2100" b="1" baseline="30000">
              <a:solidFill>
                <a:srgbClr val="000000"/>
              </a:solidFill>
              <a:latin typeface="Felbridge Pro"/>
              <a:cs typeface="Felbridge Pro"/>
            </a:endParaRPr>
          </a:p>
        </p:txBody>
      </p:sp>
      <p:sp>
        <p:nvSpPr>
          <p:cNvPr id="36" name="eulogotenplaceholder">
            <a:extLst>
              <a:ext uri="{FF2B5EF4-FFF2-40B4-BE49-F238E27FC236}">
                <a16:creationId xmlns:a16="http://schemas.microsoft.com/office/drawing/2014/main" id="{3E1949BE-72A6-B501-1B87-1ADB8B2798B3}"/>
              </a:ext>
              <a:ext uri="{C183D7F6-B498-43B3-948B-1728B52AA6E4}">
                <adec:decorative xmlns:adec="http://schemas.microsoft.com/office/drawing/2017/decorative" val="1"/>
              </a:ext>
            </a:extLst>
          </p:cNvPr>
          <p:cNvSpPr txBox="1"/>
          <p:nvPr userDrawn="1"/>
        </p:nvSpPr>
        <p:spPr>
          <a:xfrm>
            <a:off x="3240000" y="8384612"/>
            <a:ext cx="5940000" cy="307777"/>
          </a:xfrm>
          <a:prstGeom prst="rect">
            <a:avLst/>
          </a:prstGeom>
          <a:noFill/>
        </p:spPr>
        <p:txBody>
          <a:bodyPr wrap="square" rtlCol="0">
            <a:spAutoFit/>
          </a:bodyPr>
          <a:lstStyle/>
          <a:p>
            <a:pPr algn="ctr"/>
            <a:endParaRPr lang="fi-FI" sz="2100" b="1" baseline="30000">
              <a:solidFill>
                <a:srgbClr val="000000"/>
              </a:solidFill>
              <a:latin typeface="Felbridge Pro"/>
              <a:cs typeface="Felbridge Pro"/>
            </a:endParaRPr>
          </a:p>
        </p:txBody>
      </p:sp>
      <p:sp>
        <p:nvSpPr>
          <p:cNvPr id="37" name="eulogoplaceholder">
            <a:extLst>
              <a:ext uri="{FF2B5EF4-FFF2-40B4-BE49-F238E27FC236}">
                <a16:creationId xmlns:a16="http://schemas.microsoft.com/office/drawing/2014/main" id="{1B9C94C1-FC64-6CE5-CB5C-F93889A10AF7}"/>
              </a:ext>
              <a:ext uri="{C183D7F6-B498-43B3-948B-1728B52AA6E4}">
                <adec:decorative xmlns:adec="http://schemas.microsoft.com/office/drawing/2017/decorative" val="1"/>
              </a:ext>
            </a:extLst>
          </p:cNvPr>
          <p:cNvSpPr txBox="1"/>
          <p:nvPr userDrawn="1"/>
        </p:nvSpPr>
        <p:spPr>
          <a:xfrm>
            <a:off x="3240000" y="8017210"/>
            <a:ext cx="5940000" cy="307777"/>
          </a:xfrm>
          <a:prstGeom prst="rect">
            <a:avLst/>
          </a:prstGeom>
          <a:noFill/>
        </p:spPr>
        <p:txBody>
          <a:bodyPr wrap="square" rtlCol="0">
            <a:spAutoFit/>
          </a:bodyPr>
          <a:lstStyle/>
          <a:p>
            <a:pPr algn="ctr"/>
            <a:endParaRPr lang="fi-FI" sz="2100" b="1" baseline="30000">
              <a:solidFill>
                <a:srgbClr val="000000"/>
              </a:solidFill>
              <a:latin typeface="Felbridge Pro"/>
              <a:cs typeface="Felbridge Pro"/>
            </a:endParaRPr>
          </a:p>
        </p:txBody>
      </p:sp>
      <p:sp>
        <p:nvSpPr>
          <p:cNvPr id="38" name="eufinancelogoplaceholder">
            <a:extLst>
              <a:ext uri="{FF2B5EF4-FFF2-40B4-BE49-F238E27FC236}">
                <a16:creationId xmlns:a16="http://schemas.microsoft.com/office/drawing/2014/main" id="{8EB54258-FC49-62FB-FC67-94DFDD350198}"/>
              </a:ext>
              <a:ext uri="{C183D7F6-B498-43B3-948B-1728B52AA6E4}">
                <adec:decorative xmlns:adec="http://schemas.microsoft.com/office/drawing/2017/decorative" val="1"/>
              </a:ext>
            </a:extLst>
          </p:cNvPr>
          <p:cNvSpPr txBox="1"/>
          <p:nvPr userDrawn="1"/>
        </p:nvSpPr>
        <p:spPr>
          <a:xfrm>
            <a:off x="3240001" y="8384612"/>
            <a:ext cx="5069858" cy="307777"/>
          </a:xfrm>
          <a:prstGeom prst="rect">
            <a:avLst/>
          </a:prstGeom>
          <a:noFill/>
        </p:spPr>
        <p:txBody>
          <a:bodyPr wrap="square" rtlCol="0">
            <a:spAutoFit/>
          </a:bodyPr>
          <a:lstStyle/>
          <a:p>
            <a:pPr algn="ctr"/>
            <a:endParaRPr lang="fi-FI" sz="2100" b="1" baseline="30000">
              <a:solidFill>
                <a:srgbClr val="000000"/>
              </a:solidFill>
              <a:latin typeface="Felbridge Pro"/>
              <a:cs typeface="Felbridge Pro"/>
            </a:endParaRPr>
          </a:p>
        </p:txBody>
      </p:sp>
      <p:sp>
        <p:nvSpPr>
          <p:cNvPr id="4" name="Freeform: Shape 13">
            <a:extLst>
              <a:ext uri="{FF2B5EF4-FFF2-40B4-BE49-F238E27FC236}">
                <a16:creationId xmlns:a16="http://schemas.microsoft.com/office/drawing/2014/main" id="{1DF13E9C-88E0-9FAE-ED4D-11B2B2C4C746}"/>
              </a:ext>
              <a:ext uri="{C183D7F6-B498-43B3-948B-1728B52AA6E4}">
                <adec:decorative xmlns:adec="http://schemas.microsoft.com/office/drawing/2017/decorative" val="1"/>
              </a:ext>
            </a:extLst>
          </p:cNvPr>
          <p:cNvSpPr/>
          <p:nvPr userDrawn="1"/>
        </p:nvSpPr>
        <p:spPr>
          <a:xfrm>
            <a:off x="7413794" y="5834519"/>
            <a:ext cx="10874207" cy="4450016"/>
          </a:xfrm>
          <a:custGeom>
            <a:avLst/>
            <a:gdLst>
              <a:gd name="connsiteX0" fmla="*/ 7249471 w 7249471"/>
              <a:gd name="connsiteY0" fmla="*/ 1375031 h 2966677"/>
              <a:gd name="connsiteX1" fmla="*/ 7249471 w 7249471"/>
              <a:gd name="connsiteY1" fmla="*/ 2966677 h 2966677"/>
              <a:gd name="connsiteX2" fmla="*/ 0 w 7249471"/>
              <a:gd name="connsiteY2" fmla="*/ 2966677 h 2966677"/>
              <a:gd name="connsiteX3" fmla="*/ 765931 w 7249471"/>
              <a:gd name="connsiteY3" fmla="*/ 0 h 2966677"/>
              <a:gd name="connsiteX4" fmla="*/ 7249471 w 7249471"/>
              <a:gd name="connsiteY4" fmla="*/ 1375031 h 296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471" h="2966677">
                <a:moveTo>
                  <a:pt x="7249471" y="1375031"/>
                </a:moveTo>
                <a:lnTo>
                  <a:pt x="7249471" y="2966677"/>
                </a:lnTo>
                <a:lnTo>
                  <a:pt x="0" y="2966677"/>
                </a:lnTo>
                <a:lnTo>
                  <a:pt x="765931" y="0"/>
                </a:lnTo>
                <a:lnTo>
                  <a:pt x="7249471" y="1375031"/>
                </a:lnTo>
                <a:close/>
              </a:path>
            </a:pathLst>
          </a:custGeom>
          <a:gradFill>
            <a:gsLst>
              <a:gs pos="54000">
                <a:schemeClr val="tx2"/>
              </a:gs>
              <a:gs pos="100000">
                <a:schemeClr val="accent1"/>
              </a:gs>
            </a:gsLst>
            <a:lin ang="0" scaled="0"/>
          </a:gradFill>
          <a:ln w="4832" cap="flat">
            <a:noFill/>
            <a:prstDash val="solid"/>
            <a:miter/>
          </a:ln>
        </p:spPr>
        <p:txBody>
          <a:bodyPr rtlCol="0" anchor="ctr"/>
          <a:lstStyle/>
          <a:p>
            <a:pPr algn="ctr"/>
            <a:endParaRPr lang="fi-FI" sz="2700"/>
          </a:p>
        </p:txBody>
      </p:sp>
    </p:spTree>
    <p:extLst>
      <p:ext uri="{BB962C8B-B14F-4D97-AF65-F5344CB8AC3E}">
        <p14:creationId xmlns:p14="http://schemas.microsoft.com/office/powerpoint/2010/main" val="4259264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tsikkodia2" preserve="1" userDrawn="1">
  <p:cSld name="otsikkodia2">
    <p:spTree>
      <p:nvGrpSpPr>
        <p:cNvPr id="1" name=""/>
        <p:cNvGrpSpPr/>
        <p:nvPr/>
      </p:nvGrpSpPr>
      <p:grpSpPr>
        <a:xfrm>
          <a:off x="0" y="0"/>
          <a:ext cx="0" cy="0"/>
          <a:chOff x="0" y="0"/>
          <a:chExt cx="0" cy="0"/>
        </a:xfrm>
      </p:grpSpPr>
      <p:sp>
        <p:nvSpPr>
          <p:cNvPr id="16" name="Otsikko 1">
            <a:extLst>
              <a:ext uri="{FF2B5EF4-FFF2-40B4-BE49-F238E27FC236}">
                <a16:creationId xmlns:a16="http://schemas.microsoft.com/office/drawing/2014/main" id="{DFC2DB4D-F6F1-70BF-17DD-1AA29EFBCE57}"/>
              </a:ext>
            </a:extLst>
          </p:cNvPr>
          <p:cNvSpPr>
            <a:spLocks noGrp="1"/>
          </p:cNvSpPr>
          <p:nvPr>
            <p:ph type="ctrTitle"/>
          </p:nvPr>
        </p:nvSpPr>
        <p:spPr>
          <a:xfrm>
            <a:off x="1258200" y="685800"/>
            <a:ext cx="7797600" cy="2403000"/>
          </a:xfrm>
        </p:spPr>
        <p:txBody>
          <a:bodyPr anchor="ctr">
            <a:normAutofit/>
          </a:bodyPr>
          <a:lstStyle>
            <a:lvl1pPr algn="l">
              <a:defRPr sz="4800" b="1">
                <a:latin typeface="+mj-lt"/>
              </a:defRPr>
            </a:lvl1pPr>
          </a:lstStyle>
          <a:p>
            <a:r>
              <a:rPr lang="fi-FI"/>
              <a:t>Muokkaa ots. perustyyl. napsautt.</a:t>
            </a:r>
          </a:p>
        </p:txBody>
      </p:sp>
      <p:sp>
        <p:nvSpPr>
          <p:cNvPr id="17" name="Alaotsikko 2">
            <a:extLst>
              <a:ext uri="{FF2B5EF4-FFF2-40B4-BE49-F238E27FC236}">
                <a16:creationId xmlns:a16="http://schemas.microsoft.com/office/drawing/2014/main" id="{6F168DCC-AB8D-D777-5744-5D09315B00DB}"/>
              </a:ext>
            </a:extLst>
          </p:cNvPr>
          <p:cNvSpPr>
            <a:spLocks noGrp="1"/>
          </p:cNvSpPr>
          <p:nvPr>
            <p:ph type="subTitle" idx="1"/>
          </p:nvPr>
        </p:nvSpPr>
        <p:spPr>
          <a:xfrm>
            <a:off x="1258200" y="3088800"/>
            <a:ext cx="5896800" cy="1479600"/>
          </a:xfrm>
        </p:spPr>
        <p:txBody>
          <a:bodyPr>
            <a:normAutofit/>
          </a:bodyPr>
          <a:lstStyle>
            <a:lvl1pPr marL="0" indent="0" algn="l">
              <a:buNone/>
              <a:defRPr sz="3000">
                <a:latin typeface="+mj-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p>
        </p:txBody>
      </p:sp>
      <p:sp>
        <p:nvSpPr>
          <p:cNvPr id="34" name="Footer Placeholder 8">
            <a:extLst>
              <a:ext uri="{FF2B5EF4-FFF2-40B4-BE49-F238E27FC236}">
                <a16:creationId xmlns:a16="http://schemas.microsoft.com/office/drawing/2014/main" id="{3CAC7758-6477-FDA0-A312-E39FBF533C9C}"/>
              </a:ext>
            </a:extLst>
          </p:cNvPr>
          <p:cNvSpPr>
            <a:spLocks noGrp="1"/>
          </p:cNvSpPr>
          <p:nvPr>
            <p:ph type="ftr" sz="quarter" idx="15"/>
          </p:nvPr>
        </p:nvSpPr>
        <p:spPr>
          <a:xfrm>
            <a:off x="1393200" y="4644000"/>
            <a:ext cx="3240000" cy="324000"/>
          </a:xfrm>
        </p:spPr>
        <p:txBody>
          <a:bodyPr vert="horz" lIns="0" tIns="0" rIns="0" bIns="0" rtlCol="0" anchor="t" anchorCtr="0"/>
          <a:lstStyle>
            <a:lvl1pPr>
              <a:defRPr lang="en-US" sz="2100" smtClean="0"/>
            </a:lvl1pPr>
          </a:lstStyle>
          <a:p>
            <a:r>
              <a:rPr lang="fi-FI"/>
              <a:t>Tomi Tiuraniemi</a:t>
            </a:r>
          </a:p>
        </p:txBody>
      </p:sp>
      <p:sp>
        <p:nvSpPr>
          <p:cNvPr id="22" name="duser_1">
            <a:extLst>
              <a:ext uri="{FF2B5EF4-FFF2-40B4-BE49-F238E27FC236}">
                <a16:creationId xmlns:a16="http://schemas.microsoft.com/office/drawing/2014/main" id="{96E05E4F-2793-6EFA-B9DE-D89A4CA0AA36}"/>
              </a:ext>
            </a:extLst>
          </p:cNvPr>
          <p:cNvSpPr txBox="1">
            <a:spLocks/>
          </p:cNvSpPr>
          <p:nvPr userDrawn="1"/>
        </p:nvSpPr>
        <p:spPr>
          <a:xfrm>
            <a:off x="1393199" y="5130001"/>
            <a:ext cx="3240000" cy="34937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100"/>
          </a:p>
        </p:txBody>
      </p:sp>
      <p:sp>
        <p:nvSpPr>
          <p:cNvPr id="23" name="duser_2">
            <a:extLst>
              <a:ext uri="{FF2B5EF4-FFF2-40B4-BE49-F238E27FC236}">
                <a16:creationId xmlns:a16="http://schemas.microsoft.com/office/drawing/2014/main" id="{98E864E4-8ADA-E257-0001-5B72FE7C0F82}"/>
              </a:ext>
            </a:extLst>
          </p:cNvPr>
          <p:cNvSpPr txBox="1">
            <a:spLocks/>
          </p:cNvSpPr>
          <p:nvPr userDrawn="1"/>
        </p:nvSpPr>
        <p:spPr>
          <a:xfrm>
            <a:off x="4859998" y="4644001"/>
            <a:ext cx="3240000" cy="34937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100"/>
          </a:p>
        </p:txBody>
      </p:sp>
      <p:sp>
        <p:nvSpPr>
          <p:cNvPr id="33" name="duser_3">
            <a:extLst>
              <a:ext uri="{FF2B5EF4-FFF2-40B4-BE49-F238E27FC236}">
                <a16:creationId xmlns:a16="http://schemas.microsoft.com/office/drawing/2014/main" id="{909C2D96-06D0-78D4-C04E-8397680CD559}"/>
              </a:ext>
            </a:extLst>
          </p:cNvPr>
          <p:cNvSpPr txBox="1">
            <a:spLocks/>
          </p:cNvSpPr>
          <p:nvPr userDrawn="1"/>
        </p:nvSpPr>
        <p:spPr>
          <a:xfrm>
            <a:off x="4859998" y="5130000"/>
            <a:ext cx="3240000" cy="324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100"/>
          </a:p>
        </p:txBody>
      </p:sp>
      <p:sp>
        <p:nvSpPr>
          <p:cNvPr id="18" name="Date Placeholder 3">
            <a:extLst>
              <a:ext uri="{FF2B5EF4-FFF2-40B4-BE49-F238E27FC236}">
                <a16:creationId xmlns:a16="http://schemas.microsoft.com/office/drawing/2014/main" id="{A6038138-08D9-D7C9-A694-E9CF3C1484CE}"/>
              </a:ext>
            </a:extLst>
          </p:cNvPr>
          <p:cNvSpPr>
            <a:spLocks noGrp="1"/>
          </p:cNvSpPr>
          <p:nvPr>
            <p:ph type="dt" sz="half" idx="2"/>
          </p:nvPr>
        </p:nvSpPr>
        <p:spPr>
          <a:xfrm>
            <a:off x="1258201" y="5400001"/>
            <a:ext cx="2476175" cy="547688"/>
          </a:xfrm>
          <a:prstGeom prst="rect">
            <a:avLst/>
          </a:prstGeom>
        </p:spPr>
        <p:txBody>
          <a:bodyPr vert="horz" lIns="91440" tIns="45720" rIns="91440" bIns="45720" rtlCol="0" anchor="b"/>
          <a:lstStyle>
            <a:lvl1pPr algn="l">
              <a:defRPr sz="1800">
                <a:solidFill>
                  <a:schemeClr val="tx1">
                    <a:tint val="75000"/>
                  </a:schemeClr>
                </a:solidFill>
              </a:defRPr>
            </a:lvl1pPr>
          </a:lstStyle>
          <a:p>
            <a:r>
              <a:rPr lang="fi-FI"/>
              <a:t>6.5.2025   |   </a:t>
            </a:r>
            <a:endParaRPr lang="en-US"/>
          </a:p>
        </p:txBody>
      </p:sp>
      <p:sp>
        <p:nvSpPr>
          <p:cNvPr id="19" name="DConfidentiality">
            <a:extLst>
              <a:ext uri="{FF2B5EF4-FFF2-40B4-BE49-F238E27FC236}">
                <a16:creationId xmlns:a16="http://schemas.microsoft.com/office/drawing/2014/main" id="{FC7A8C6D-1D34-6242-745E-73CE1B9BA5CC}"/>
              </a:ext>
            </a:extLst>
          </p:cNvPr>
          <p:cNvSpPr txBox="1">
            <a:spLocks/>
          </p:cNvSpPr>
          <p:nvPr userDrawn="1"/>
        </p:nvSpPr>
        <p:spPr>
          <a:xfrm>
            <a:off x="1258200" y="6480000"/>
            <a:ext cx="2716641" cy="324000"/>
          </a:xfrm>
          <a:prstGeom prst="rect">
            <a:avLst/>
          </a:prstGeom>
        </p:spPr>
        <p:txBody>
          <a:bodyPr vert="horz" lIns="137160" tIns="68580" rIns="0" bIns="6858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000000"/>
              </a:solidFill>
            </a:endParaRPr>
          </a:p>
        </p:txBody>
      </p:sp>
      <p:sp>
        <p:nvSpPr>
          <p:cNvPr id="20" name="DDecree">
            <a:extLst>
              <a:ext uri="{FF2B5EF4-FFF2-40B4-BE49-F238E27FC236}">
                <a16:creationId xmlns:a16="http://schemas.microsoft.com/office/drawing/2014/main" id="{B412038A-9C06-5541-DDE0-39817F62FBAB}"/>
              </a:ext>
            </a:extLst>
          </p:cNvPr>
          <p:cNvSpPr txBox="1">
            <a:spLocks/>
          </p:cNvSpPr>
          <p:nvPr userDrawn="1"/>
        </p:nvSpPr>
        <p:spPr>
          <a:xfrm>
            <a:off x="3924374" y="6480000"/>
            <a:ext cx="3489420" cy="324000"/>
          </a:xfrm>
          <a:prstGeom prst="rect">
            <a:avLst/>
          </a:prstGeom>
        </p:spPr>
        <p:txBody>
          <a:bodyPr vert="horz" lIns="137160" tIns="68580" rIns="137160" bIns="6858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FF0000"/>
              </a:solidFill>
            </a:endParaRPr>
          </a:p>
        </p:txBody>
      </p:sp>
      <p:sp>
        <p:nvSpPr>
          <p:cNvPr id="21" name="DSecrecy">
            <a:extLst>
              <a:ext uri="{FF2B5EF4-FFF2-40B4-BE49-F238E27FC236}">
                <a16:creationId xmlns:a16="http://schemas.microsoft.com/office/drawing/2014/main" id="{31AB12EB-ADA8-E3EB-1FF2-07370C7A067C}"/>
              </a:ext>
            </a:extLst>
          </p:cNvPr>
          <p:cNvSpPr txBox="1">
            <a:spLocks/>
          </p:cNvSpPr>
          <p:nvPr userDrawn="1"/>
        </p:nvSpPr>
        <p:spPr>
          <a:xfrm>
            <a:off x="1258200" y="6858000"/>
            <a:ext cx="3489420" cy="324000"/>
          </a:xfrm>
          <a:prstGeom prst="rect">
            <a:avLst/>
          </a:prstGeom>
        </p:spPr>
        <p:txBody>
          <a:bodyPr vert="horz" lIns="137160" tIns="68580" rIns="137160" bIns="6858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9055800" y="0"/>
            <a:ext cx="9234000" cy="3931677"/>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2400"/>
            </a:lvl1pPr>
          </a:lstStyle>
          <a:p>
            <a:pPr marL="0" marR="0" lvl="0" indent="0" algn="ctr" defTabSz="1371600" rtl="0" eaLnBrk="1" fontAlgn="auto" latinLnBrk="0" hangingPunct="1">
              <a:lnSpc>
                <a:spcPct val="90000"/>
              </a:lnSpc>
              <a:spcBef>
                <a:spcPts val="1500"/>
              </a:spcBef>
              <a:spcAft>
                <a:spcPts val="0"/>
              </a:spcAft>
              <a:buClrTx/>
              <a:buSzTx/>
              <a:buFontTx/>
              <a:buNone/>
              <a:tabLst/>
              <a:defRPr/>
            </a:pPr>
            <a:r>
              <a:rPr lang="fi-FI"/>
              <a:t>Lisää 1. kuva tai väri kuvagalleriasta. Muita kuvia voit lisätä Väylän kuvapankista tai omista tiedostoista</a:t>
            </a:r>
            <a:endParaRPr lang="en-US"/>
          </a:p>
          <a:p>
            <a:endParaRPr lang="fi-FI"/>
          </a:p>
        </p:txBody>
      </p:sp>
      <p:sp>
        <p:nvSpPr>
          <p:cNvPr id="3" name="Kuvan paikkamerkki 11">
            <a:extLst>
              <a:ext uri="{FF2B5EF4-FFF2-40B4-BE49-F238E27FC236}">
                <a16:creationId xmlns:a16="http://schemas.microsoft.com/office/drawing/2014/main" id="{213398F5-290C-A9DF-6523-5B429DFCCF24}"/>
              </a:ext>
            </a:extLst>
          </p:cNvPr>
          <p:cNvSpPr>
            <a:spLocks noGrp="1"/>
          </p:cNvSpPr>
          <p:nvPr>
            <p:ph type="pic" sz="quarter" idx="12" hasCustomPrompt="1"/>
          </p:nvPr>
        </p:nvSpPr>
        <p:spPr>
          <a:xfrm>
            <a:off x="8595434" y="2997000"/>
            <a:ext cx="9688967" cy="48114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2400"/>
            </a:lvl1pPr>
          </a:lstStyle>
          <a:p>
            <a:pPr marL="0" marR="0" lvl="0" indent="0" algn="ctr" defTabSz="1371600" rtl="0" eaLnBrk="1" fontAlgn="auto" latinLnBrk="0" hangingPunct="1">
              <a:lnSpc>
                <a:spcPct val="90000"/>
              </a:lnSpc>
              <a:spcBef>
                <a:spcPts val="1500"/>
              </a:spcBef>
              <a:spcAft>
                <a:spcPts val="0"/>
              </a:spcAft>
              <a:buClrTx/>
              <a:buSzTx/>
              <a:buFontTx/>
              <a:buNone/>
              <a:tabLst/>
              <a:defRPr/>
            </a:pPr>
            <a:r>
              <a:rPr lang="fi-FI"/>
              <a:t>Lisää 2. kuva tai väri kuvagalleriasta. Muita kuvia voit lisätä Väylän kuvapankista tai omista tiedostoista</a:t>
            </a:r>
            <a:endParaRPr lang="en-US"/>
          </a:p>
          <a:p>
            <a:endParaRPr lang="fi-FI"/>
          </a:p>
        </p:txBody>
      </p:sp>
      <p:sp>
        <p:nvSpPr>
          <p:cNvPr id="2" name="Kuvan paikkamerkki 11">
            <a:extLst>
              <a:ext uri="{FF2B5EF4-FFF2-40B4-BE49-F238E27FC236}">
                <a16:creationId xmlns:a16="http://schemas.microsoft.com/office/drawing/2014/main" id="{A1029FCA-64BC-6BB6-607F-AC980FC6642D}"/>
              </a:ext>
            </a:extLst>
          </p:cNvPr>
          <p:cNvSpPr>
            <a:spLocks noGrp="1"/>
          </p:cNvSpPr>
          <p:nvPr>
            <p:ph type="pic" sz="quarter" idx="13" hasCustomPrompt="1"/>
          </p:nvPr>
        </p:nvSpPr>
        <p:spPr>
          <a:xfrm>
            <a:off x="7394311" y="5823553"/>
            <a:ext cx="10882316" cy="4458125"/>
          </a:xfrm>
          <a:custGeom>
            <a:avLst/>
            <a:gdLst>
              <a:gd name="connsiteX0" fmla="*/ 0 w 7250400"/>
              <a:gd name="connsiteY0" fmla="*/ 0 h 2966400"/>
              <a:gd name="connsiteX1" fmla="*/ 7250400 w 7250400"/>
              <a:gd name="connsiteY1" fmla="*/ 0 h 2966400"/>
              <a:gd name="connsiteX2" fmla="*/ 7250400 w 7250400"/>
              <a:gd name="connsiteY2" fmla="*/ 2966400 h 2966400"/>
              <a:gd name="connsiteX3" fmla="*/ 0 w 7250400"/>
              <a:gd name="connsiteY3" fmla="*/ 2966400 h 2966400"/>
              <a:gd name="connsiteX4" fmla="*/ 0 w 7250400"/>
              <a:gd name="connsiteY4" fmla="*/ 0 h 2966400"/>
              <a:gd name="connsiteX0" fmla="*/ 811764 w 7250400"/>
              <a:gd name="connsiteY0" fmla="*/ 0 h 3097028"/>
              <a:gd name="connsiteX1" fmla="*/ 7250400 w 7250400"/>
              <a:gd name="connsiteY1" fmla="*/ 130628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52089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42564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58928"/>
              <a:gd name="connsiteX1" fmla="*/ 7241069 w 7250400"/>
              <a:gd name="connsiteY1" fmla="*/ 1387540 h 3058928"/>
              <a:gd name="connsiteX2" fmla="*/ 7250400 w 7250400"/>
              <a:gd name="connsiteY2" fmla="*/ 3058928 h 3058928"/>
              <a:gd name="connsiteX3" fmla="*/ 0 w 7250400"/>
              <a:gd name="connsiteY3" fmla="*/ 3058928 h 3058928"/>
              <a:gd name="connsiteX4" fmla="*/ 811764 w 7250400"/>
              <a:gd name="connsiteY4" fmla="*/ 0 h 3058928"/>
              <a:gd name="connsiteX0" fmla="*/ 783189 w 7221825"/>
              <a:gd name="connsiteY0" fmla="*/ 0 h 3058928"/>
              <a:gd name="connsiteX1" fmla="*/ 7212494 w 7221825"/>
              <a:gd name="connsiteY1" fmla="*/ 1387540 h 3058928"/>
              <a:gd name="connsiteX2" fmla="*/ 7221825 w 7221825"/>
              <a:gd name="connsiteY2" fmla="*/ 3058928 h 3058928"/>
              <a:gd name="connsiteX3" fmla="*/ 0 w 7221825"/>
              <a:gd name="connsiteY3" fmla="*/ 2954153 h 3058928"/>
              <a:gd name="connsiteX4" fmla="*/ 783189 w 7221825"/>
              <a:gd name="connsiteY4" fmla="*/ 0 h 3058928"/>
              <a:gd name="connsiteX0" fmla="*/ 783189 w 7231350"/>
              <a:gd name="connsiteY0" fmla="*/ 0 h 2963678"/>
              <a:gd name="connsiteX1" fmla="*/ 7212494 w 7231350"/>
              <a:gd name="connsiteY1" fmla="*/ 1387540 h 2963678"/>
              <a:gd name="connsiteX2" fmla="*/ 7231350 w 7231350"/>
              <a:gd name="connsiteY2" fmla="*/ 2963678 h 2963678"/>
              <a:gd name="connsiteX3" fmla="*/ 0 w 7231350"/>
              <a:gd name="connsiteY3" fmla="*/ 2954153 h 2963678"/>
              <a:gd name="connsiteX4" fmla="*/ 783189 w 7231350"/>
              <a:gd name="connsiteY4" fmla="*/ 0 h 2963678"/>
              <a:gd name="connsiteX0" fmla="*/ 741353 w 7231350"/>
              <a:gd name="connsiteY0" fmla="*/ 0 h 2975631"/>
              <a:gd name="connsiteX1" fmla="*/ 7212494 w 7231350"/>
              <a:gd name="connsiteY1" fmla="*/ 1399493 h 2975631"/>
              <a:gd name="connsiteX2" fmla="*/ 7231350 w 7231350"/>
              <a:gd name="connsiteY2" fmla="*/ 2975631 h 2975631"/>
              <a:gd name="connsiteX3" fmla="*/ 0 w 7231350"/>
              <a:gd name="connsiteY3" fmla="*/ 2966106 h 2975631"/>
              <a:gd name="connsiteX4" fmla="*/ 741353 w 7231350"/>
              <a:gd name="connsiteY4" fmla="*/ 0 h 2975631"/>
              <a:gd name="connsiteX0" fmla="*/ 783188 w 7273185"/>
              <a:gd name="connsiteY0" fmla="*/ 0 h 2975631"/>
              <a:gd name="connsiteX1" fmla="*/ 7254329 w 7273185"/>
              <a:gd name="connsiteY1" fmla="*/ 1399493 h 2975631"/>
              <a:gd name="connsiteX2" fmla="*/ 7273185 w 7273185"/>
              <a:gd name="connsiteY2" fmla="*/ 2975631 h 2975631"/>
              <a:gd name="connsiteX3" fmla="*/ 0 w 7273185"/>
              <a:gd name="connsiteY3" fmla="*/ 2972083 h 2975631"/>
              <a:gd name="connsiteX4" fmla="*/ 783188 w 7273185"/>
              <a:gd name="connsiteY4" fmla="*/ 0 h 2975631"/>
              <a:gd name="connsiteX0" fmla="*/ 783188 w 7254877"/>
              <a:gd name="connsiteY0" fmla="*/ 0 h 2972083"/>
              <a:gd name="connsiteX1" fmla="*/ 7254329 w 7254877"/>
              <a:gd name="connsiteY1" fmla="*/ 1399493 h 2972083"/>
              <a:gd name="connsiteX2" fmla="*/ 7249279 w 7254877"/>
              <a:gd name="connsiteY2" fmla="*/ 2969655 h 2972083"/>
              <a:gd name="connsiteX3" fmla="*/ 0 w 7254877"/>
              <a:gd name="connsiteY3" fmla="*/ 2972083 h 2972083"/>
              <a:gd name="connsiteX4" fmla="*/ 783188 w 7254877"/>
              <a:gd name="connsiteY4" fmla="*/ 0 h 2972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877" h="2972083">
                <a:moveTo>
                  <a:pt x="783188" y="0"/>
                </a:moveTo>
                <a:lnTo>
                  <a:pt x="7254329" y="1399493"/>
                </a:lnTo>
                <a:cubicBezTo>
                  <a:pt x="7257439" y="1924872"/>
                  <a:pt x="7246169" y="2444276"/>
                  <a:pt x="7249279" y="2969655"/>
                </a:cubicBezTo>
                <a:lnTo>
                  <a:pt x="0" y="2972083"/>
                </a:lnTo>
                <a:lnTo>
                  <a:pt x="783188" y="0"/>
                </a:lnTo>
                <a:close/>
              </a:path>
            </a:pathLst>
          </a:custGeom>
        </p:spPr>
        <p:txBody>
          <a:bodyPr anchor="b"/>
          <a:lstStyle>
            <a:lvl1pPr marL="0" indent="0" algn="ctr">
              <a:buFontTx/>
              <a:buNone/>
              <a:defRPr sz="2400"/>
            </a:lvl1pPr>
          </a:lstStyle>
          <a:p>
            <a:pPr marL="0" marR="0" lvl="0" indent="0" algn="ctr" defTabSz="1371600" rtl="0" eaLnBrk="1" fontAlgn="auto" latinLnBrk="0" hangingPunct="1">
              <a:lnSpc>
                <a:spcPct val="90000"/>
              </a:lnSpc>
              <a:spcBef>
                <a:spcPts val="1500"/>
              </a:spcBef>
              <a:spcAft>
                <a:spcPts val="0"/>
              </a:spcAft>
              <a:buClrTx/>
              <a:buSzTx/>
              <a:buFontTx/>
              <a:buNone/>
              <a:tabLst/>
              <a:defRPr/>
            </a:pPr>
            <a:r>
              <a:rPr lang="fi-FI"/>
              <a:t>Lisää 3. kuva tai väri kuvagalleriasta. Muita kuvia voit lisätä Väylän kuvapankista tai omista tiedostoista</a:t>
            </a:r>
            <a:endParaRPr lang="en-US"/>
          </a:p>
          <a:p>
            <a:endParaRPr lang="fi-FI"/>
          </a:p>
        </p:txBody>
      </p:sp>
      <p:pic>
        <p:nvPicPr>
          <p:cNvPr id="37" name="Picture 14" descr="Väyläviraston logo">
            <a:extLst>
              <a:ext uri="{FF2B5EF4-FFF2-40B4-BE49-F238E27FC236}">
                <a16:creationId xmlns:a16="http://schemas.microsoft.com/office/drawing/2014/main" id="{CFE18993-6749-2E5A-E9F6-584C91719FF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675" y="7686473"/>
            <a:ext cx="2510324" cy="2091938"/>
          </a:xfrm>
          <a:prstGeom prst="rect">
            <a:avLst/>
          </a:prstGeom>
        </p:spPr>
      </p:pic>
      <p:sp>
        <p:nvSpPr>
          <p:cNvPr id="4" name="eukarelialogoplaceholder">
            <a:extLst>
              <a:ext uri="{FF2B5EF4-FFF2-40B4-BE49-F238E27FC236}">
                <a16:creationId xmlns:a16="http://schemas.microsoft.com/office/drawing/2014/main" id="{C53F6C4E-C88D-EF31-98B0-560A45F900F3}"/>
              </a:ext>
              <a:ext uri="{C183D7F6-B498-43B3-948B-1728B52AA6E4}">
                <adec:decorative xmlns:adec="http://schemas.microsoft.com/office/drawing/2017/decorative" val="1"/>
              </a:ext>
            </a:extLst>
          </p:cNvPr>
          <p:cNvSpPr txBox="1"/>
          <p:nvPr userDrawn="1"/>
        </p:nvSpPr>
        <p:spPr>
          <a:xfrm>
            <a:off x="3240000" y="8046410"/>
            <a:ext cx="1673982" cy="307777"/>
          </a:xfrm>
          <a:prstGeom prst="rect">
            <a:avLst/>
          </a:prstGeom>
          <a:noFill/>
        </p:spPr>
        <p:txBody>
          <a:bodyPr wrap="square" rtlCol="0">
            <a:spAutoFit/>
          </a:bodyPr>
          <a:lstStyle/>
          <a:p>
            <a:pPr algn="ctr"/>
            <a:endParaRPr lang="fi-FI" sz="2100" b="1" baseline="30000">
              <a:solidFill>
                <a:srgbClr val="000000"/>
              </a:solidFill>
              <a:latin typeface="Felbridge Pro"/>
              <a:cs typeface="Felbridge Pro"/>
            </a:endParaRPr>
          </a:p>
        </p:txBody>
      </p:sp>
      <p:sp>
        <p:nvSpPr>
          <p:cNvPr id="5" name="eulogotenplaceholder">
            <a:extLst>
              <a:ext uri="{FF2B5EF4-FFF2-40B4-BE49-F238E27FC236}">
                <a16:creationId xmlns:a16="http://schemas.microsoft.com/office/drawing/2014/main" id="{27EF32F5-1D17-FDC3-0035-304F4721B762}"/>
              </a:ext>
              <a:ext uri="{C183D7F6-B498-43B3-948B-1728B52AA6E4}">
                <adec:decorative xmlns:adec="http://schemas.microsoft.com/office/drawing/2017/decorative" val="1"/>
              </a:ext>
            </a:extLst>
          </p:cNvPr>
          <p:cNvSpPr txBox="1"/>
          <p:nvPr userDrawn="1"/>
        </p:nvSpPr>
        <p:spPr>
          <a:xfrm>
            <a:off x="3240000" y="8384612"/>
            <a:ext cx="5940000" cy="307777"/>
          </a:xfrm>
          <a:prstGeom prst="rect">
            <a:avLst/>
          </a:prstGeom>
          <a:noFill/>
        </p:spPr>
        <p:txBody>
          <a:bodyPr wrap="square" rtlCol="0">
            <a:spAutoFit/>
          </a:bodyPr>
          <a:lstStyle/>
          <a:p>
            <a:pPr algn="ctr"/>
            <a:endParaRPr lang="fi-FI" sz="2100" b="1" baseline="30000">
              <a:solidFill>
                <a:srgbClr val="000000"/>
              </a:solidFill>
              <a:latin typeface="Felbridge Pro"/>
              <a:cs typeface="Felbridge Pro"/>
            </a:endParaRPr>
          </a:p>
        </p:txBody>
      </p:sp>
      <p:sp>
        <p:nvSpPr>
          <p:cNvPr id="6" name="eulogoplaceholder">
            <a:extLst>
              <a:ext uri="{FF2B5EF4-FFF2-40B4-BE49-F238E27FC236}">
                <a16:creationId xmlns:a16="http://schemas.microsoft.com/office/drawing/2014/main" id="{1B1B336A-30A5-31FB-0744-39B5981B4A90}"/>
              </a:ext>
              <a:ext uri="{C183D7F6-B498-43B3-948B-1728B52AA6E4}">
                <adec:decorative xmlns:adec="http://schemas.microsoft.com/office/drawing/2017/decorative" val="1"/>
              </a:ext>
            </a:extLst>
          </p:cNvPr>
          <p:cNvSpPr txBox="1"/>
          <p:nvPr userDrawn="1"/>
        </p:nvSpPr>
        <p:spPr>
          <a:xfrm>
            <a:off x="3240000" y="8017210"/>
            <a:ext cx="5940000" cy="307777"/>
          </a:xfrm>
          <a:prstGeom prst="rect">
            <a:avLst/>
          </a:prstGeom>
          <a:noFill/>
        </p:spPr>
        <p:txBody>
          <a:bodyPr wrap="square" rtlCol="0">
            <a:spAutoFit/>
          </a:bodyPr>
          <a:lstStyle/>
          <a:p>
            <a:pPr algn="ctr"/>
            <a:endParaRPr lang="fi-FI" sz="2100" b="1" baseline="30000">
              <a:solidFill>
                <a:srgbClr val="000000"/>
              </a:solidFill>
              <a:latin typeface="Felbridge Pro"/>
              <a:cs typeface="Felbridge Pro"/>
            </a:endParaRPr>
          </a:p>
        </p:txBody>
      </p:sp>
      <p:sp>
        <p:nvSpPr>
          <p:cNvPr id="7" name="eufinancelogoplaceholder">
            <a:extLst>
              <a:ext uri="{FF2B5EF4-FFF2-40B4-BE49-F238E27FC236}">
                <a16:creationId xmlns:a16="http://schemas.microsoft.com/office/drawing/2014/main" id="{2EA21E00-D18D-3F08-9E5D-04C19AA74A7D}"/>
              </a:ext>
              <a:ext uri="{C183D7F6-B498-43B3-948B-1728B52AA6E4}">
                <adec:decorative xmlns:adec="http://schemas.microsoft.com/office/drawing/2017/decorative" val="1"/>
              </a:ext>
            </a:extLst>
          </p:cNvPr>
          <p:cNvSpPr txBox="1"/>
          <p:nvPr userDrawn="1"/>
        </p:nvSpPr>
        <p:spPr>
          <a:xfrm>
            <a:off x="3240001" y="8384612"/>
            <a:ext cx="5069858" cy="307777"/>
          </a:xfrm>
          <a:prstGeom prst="rect">
            <a:avLst/>
          </a:prstGeom>
          <a:noFill/>
        </p:spPr>
        <p:txBody>
          <a:bodyPr wrap="square" rtlCol="0">
            <a:spAutoFit/>
          </a:bodyPr>
          <a:lstStyle/>
          <a:p>
            <a:pPr algn="ctr"/>
            <a:endParaRPr lang="fi-FI" sz="2100" b="1" baseline="30000">
              <a:solidFill>
                <a:srgbClr val="000000"/>
              </a:solidFill>
              <a:latin typeface="Felbridge Pro"/>
              <a:cs typeface="Felbridge Pro"/>
            </a:endParaRPr>
          </a:p>
        </p:txBody>
      </p:sp>
    </p:spTree>
    <p:extLst>
      <p:ext uri="{BB962C8B-B14F-4D97-AF65-F5344CB8AC3E}">
        <p14:creationId xmlns:p14="http://schemas.microsoft.com/office/powerpoint/2010/main" val="1534302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aaka_kuva_sininen" preserve="1" userDrawn="1">
  <p:cSld name="vaaka_kuva_sininen">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AB4047D7-75ED-C176-9F2B-759FC5065591}"/>
              </a:ext>
              <a:ext uri="{C183D7F6-B498-43B3-948B-1728B52AA6E4}">
                <adec:decorative xmlns:adec="http://schemas.microsoft.com/office/drawing/2017/decorative" val="1"/>
              </a:ext>
            </a:extLst>
          </p:cNvPr>
          <p:cNvSpPr>
            <a:spLocks noGrp="1"/>
          </p:cNvSpPr>
          <p:nvPr>
            <p:ph type="pic" sz="quarter" idx="11" hasCustomPrompt="1"/>
          </p:nvPr>
        </p:nvSpPr>
        <p:spPr>
          <a:xfrm>
            <a:off x="0" y="0"/>
            <a:ext cx="18288000" cy="10287000"/>
          </a:xfrm>
          <a:solidFill>
            <a:schemeClr val="accent1">
              <a:lumMod val="20000"/>
              <a:lumOff val="80000"/>
            </a:schemeClr>
          </a:solidFill>
        </p:spPr>
        <p:txBody>
          <a:bodyPr/>
          <a:lstStyle>
            <a:lvl1pPr marL="0" indent="0">
              <a:buNone/>
              <a:defRPr/>
            </a:lvl1pPr>
          </a:lstStyle>
          <a:p>
            <a:r>
              <a:rPr lang="fi-FI"/>
              <a:t>Lisää kuva kuvagalleriasta, Väylän kuvapankista tai omista tiedostoista</a:t>
            </a:r>
          </a:p>
        </p:txBody>
      </p:sp>
      <p:sp>
        <p:nvSpPr>
          <p:cNvPr id="5" name="Text Placeholder 2">
            <a:extLst>
              <a:ext uri="{FF2B5EF4-FFF2-40B4-BE49-F238E27FC236}">
                <a16:creationId xmlns:a16="http://schemas.microsoft.com/office/drawing/2014/main" id="{168E480F-6969-9C85-3F13-C2581A92F7D1}"/>
              </a:ext>
            </a:extLst>
          </p:cNvPr>
          <p:cNvSpPr>
            <a:spLocks noGrp="1"/>
          </p:cNvSpPr>
          <p:nvPr>
            <p:ph type="body" idx="1" hasCustomPrompt="1"/>
          </p:nvPr>
        </p:nvSpPr>
        <p:spPr>
          <a:xfrm>
            <a:off x="0" y="6884007"/>
            <a:ext cx="18288000" cy="1188000"/>
          </a:xfrm>
          <a:gradFill>
            <a:gsLst>
              <a:gs pos="100000">
                <a:schemeClr val="accent1">
                  <a:alpha val="11000"/>
                </a:schemeClr>
              </a:gs>
              <a:gs pos="0">
                <a:schemeClr val="tx2">
                  <a:alpha val="70000"/>
                </a:schemeClr>
              </a:gs>
            </a:gsLst>
            <a:lin ang="0" scaled="0"/>
          </a:gradFill>
        </p:spPr>
        <p:txBody>
          <a:bodyPr lIns="1080000"/>
          <a:lstStyle>
            <a:lvl1pPr marL="0" indent="0">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err="1"/>
              <a:t>Kirjoita</a:t>
            </a:r>
            <a:r>
              <a:rPr lang="en-US"/>
              <a:t> </a:t>
            </a:r>
            <a:r>
              <a:rPr lang="en-US" err="1"/>
              <a:t>alaotsikko</a:t>
            </a:r>
            <a:endParaRPr lang="en-US"/>
          </a:p>
        </p:txBody>
      </p:sp>
      <p:sp>
        <p:nvSpPr>
          <p:cNvPr id="7" name="Text Placeholder 3">
            <a:extLst>
              <a:ext uri="{FF2B5EF4-FFF2-40B4-BE49-F238E27FC236}">
                <a16:creationId xmlns:a16="http://schemas.microsoft.com/office/drawing/2014/main" id="{D6A058AD-20D3-103F-BE1A-6A66EEE2A881}"/>
              </a:ext>
            </a:extLst>
          </p:cNvPr>
          <p:cNvSpPr>
            <a:spLocks noGrp="1"/>
          </p:cNvSpPr>
          <p:nvPr>
            <p:ph type="body" idx="10" hasCustomPrompt="1"/>
          </p:nvPr>
        </p:nvSpPr>
        <p:spPr>
          <a:xfrm>
            <a:off x="0" y="5265000"/>
            <a:ext cx="18288000" cy="1620000"/>
          </a:xfrm>
          <a:gradFill>
            <a:gsLst>
              <a:gs pos="100000">
                <a:schemeClr val="accent1">
                  <a:alpha val="11000"/>
                </a:schemeClr>
              </a:gs>
              <a:gs pos="0">
                <a:schemeClr val="tx2">
                  <a:alpha val="70000"/>
                </a:schemeClr>
              </a:gs>
            </a:gsLst>
            <a:lin ang="0" scaled="0"/>
          </a:gradFill>
        </p:spPr>
        <p:txBody>
          <a:bodyPr lIns="1080000" anchor="b">
            <a:normAutofit/>
          </a:bodyPr>
          <a:lstStyle>
            <a:lvl1pPr marL="0" indent="0">
              <a:buNone/>
              <a:defRPr sz="4800" b="1">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err="1"/>
              <a:t>Kirjoita</a:t>
            </a:r>
            <a:r>
              <a:rPr lang="en-US"/>
              <a:t> </a:t>
            </a:r>
            <a:r>
              <a:rPr lang="en-US" err="1"/>
              <a:t>otsikko</a:t>
            </a:r>
            <a:endParaRPr lang="en-US"/>
          </a:p>
        </p:txBody>
      </p:sp>
    </p:spTree>
    <p:extLst>
      <p:ext uri="{BB962C8B-B14F-4D97-AF65-F5344CB8AC3E}">
        <p14:creationId xmlns:p14="http://schemas.microsoft.com/office/powerpoint/2010/main" val="4252236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aaka_kuva_vihrea" preserve="1" userDrawn="1">
  <p:cSld name="vaaka_kuva_vihrea">
    <p:spTree>
      <p:nvGrpSpPr>
        <p:cNvPr id="1" name=""/>
        <p:cNvGrpSpPr/>
        <p:nvPr/>
      </p:nvGrpSpPr>
      <p:grpSpPr>
        <a:xfrm>
          <a:off x="0" y="0"/>
          <a:ext cx="0" cy="0"/>
          <a:chOff x="0" y="0"/>
          <a:chExt cx="0" cy="0"/>
        </a:xfrm>
      </p:grpSpPr>
      <p:sp>
        <p:nvSpPr>
          <p:cNvPr id="5" name="Kuvan paikkamerkki 3">
            <a:extLst>
              <a:ext uri="{FF2B5EF4-FFF2-40B4-BE49-F238E27FC236}">
                <a16:creationId xmlns:a16="http://schemas.microsoft.com/office/drawing/2014/main" id="{37D1F390-B184-4B82-1464-B4F5FE461F80}"/>
              </a:ext>
              <a:ext uri="{C183D7F6-B498-43B3-948B-1728B52AA6E4}">
                <adec:decorative xmlns:adec="http://schemas.microsoft.com/office/drawing/2017/decorative" val="1"/>
              </a:ext>
            </a:extLst>
          </p:cNvPr>
          <p:cNvSpPr>
            <a:spLocks noGrp="1"/>
          </p:cNvSpPr>
          <p:nvPr>
            <p:ph type="pic" sz="quarter" idx="11" hasCustomPrompt="1"/>
          </p:nvPr>
        </p:nvSpPr>
        <p:spPr>
          <a:xfrm>
            <a:off x="0" y="0"/>
            <a:ext cx="18288000" cy="10287000"/>
          </a:xfrm>
          <a:solidFill>
            <a:schemeClr val="bg2">
              <a:lumMod val="20000"/>
              <a:lumOff val="80000"/>
            </a:schemeClr>
          </a:solidFill>
        </p:spPr>
        <p:txBody>
          <a:bodyPr/>
          <a:lstStyle>
            <a:lvl1pPr marL="0" indent="0">
              <a:buNone/>
              <a:defRPr/>
            </a:lvl1pPr>
          </a:lstStyle>
          <a:p>
            <a:r>
              <a:rPr lang="fi-FI"/>
              <a:t>Lisää kuva kuvagalleriasta, Väylän kuvapankista tai omista tiedostoista</a:t>
            </a:r>
          </a:p>
        </p:txBody>
      </p:sp>
      <p:sp>
        <p:nvSpPr>
          <p:cNvPr id="6" name="Text Placeholder 2">
            <a:extLst>
              <a:ext uri="{FF2B5EF4-FFF2-40B4-BE49-F238E27FC236}">
                <a16:creationId xmlns:a16="http://schemas.microsoft.com/office/drawing/2014/main" id="{C01834BC-D657-9433-05AE-301C6EFE0B67}"/>
              </a:ext>
            </a:extLst>
          </p:cNvPr>
          <p:cNvSpPr>
            <a:spLocks noGrp="1"/>
          </p:cNvSpPr>
          <p:nvPr>
            <p:ph type="body" idx="1" hasCustomPrompt="1"/>
          </p:nvPr>
        </p:nvSpPr>
        <p:spPr>
          <a:xfrm>
            <a:off x="0" y="6884007"/>
            <a:ext cx="18288000" cy="1188000"/>
          </a:xfrm>
          <a:gradFill>
            <a:gsLst>
              <a:gs pos="100000">
                <a:schemeClr val="bg2">
                  <a:alpha val="11000"/>
                </a:schemeClr>
              </a:gs>
              <a:gs pos="0">
                <a:schemeClr val="accent4">
                  <a:alpha val="71000"/>
                </a:schemeClr>
              </a:gs>
            </a:gsLst>
            <a:lin ang="0" scaled="0"/>
          </a:gradFill>
        </p:spPr>
        <p:txBody>
          <a:bodyPr lIns="1080000"/>
          <a:lstStyle>
            <a:lvl1pPr marL="0" indent="0">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err="1"/>
              <a:t>Kirjoita</a:t>
            </a:r>
            <a:r>
              <a:rPr lang="en-US"/>
              <a:t> </a:t>
            </a:r>
            <a:r>
              <a:rPr lang="en-US" err="1"/>
              <a:t>alaotsikko</a:t>
            </a:r>
            <a:endParaRPr lang="en-US"/>
          </a:p>
        </p:txBody>
      </p:sp>
      <p:sp>
        <p:nvSpPr>
          <p:cNvPr id="8" name="Text Placeholder 3">
            <a:extLst>
              <a:ext uri="{FF2B5EF4-FFF2-40B4-BE49-F238E27FC236}">
                <a16:creationId xmlns:a16="http://schemas.microsoft.com/office/drawing/2014/main" id="{3391C4EA-1BDA-2FE2-EC62-4C09E203DD3D}"/>
              </a:ext>
            </a:extLst>
          </p:cNvPr>
          <p:cNvSpPr>
            <a:spLocks noGrp="1"/>
          </p:cNvSpPr>
          <p:nvPr>
            <p:ph type="body" idx="10" hasCustomPrompt="1"/>
          </p:nvPr>
        </p:nvSpPr>
        <p:spPr>
          <a:xfrm>
            <a:off x="0" y="5265000"/>
            <a:ext cx="18288000" cy="1620000"/>
          </a:xfrm>
          <a:gradFill>
            <a:gsLst>
              <a:gs pos="100000">
                <a:schemeClr val="bg2">
                  <a:alpha val="11000"/>
                </a:schemeClr>
              </a:gs>
              <a:gs pos="0">
                <a:schemeClr val="accent4">
                  <a:alpha val="71000"/>
                </a:schemeClr>
              </a:gs>
            </a:gsLst>
            <a:lin ang="0" scaled="0"/>
          </a:gradFill>
        </p:spPr>
        <p:txBody>
          <a:bodyPr lIns="1080000" anchor="b">
            <a:normAutofit/>
          </a:bodyPr>
          <a:lstStyle>
            <a:lvl1pPr marL="0" indent="0">
              <a:buNone/>
              <a:defRPr sz="4800" b="1">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err="1"/>
              <a:t>Kirjoita</a:t>
            </a:r>
            <a:r>
              <a:rPr lang="en-US"/>
              <a:t> </a:t>
            </a:r>
            <a:r>
              <a:rPr lang="en-US" err="1"/>
              <a:t>otsikko</a:t>
            </a:r>
            <a:endParaRPr lang="en-US"/>
          </a:p>
        </p:txBody>
      </p:sp>
    </p:spTree>
    <p:extLst>
      <p:ext uri="{BB962C8B-B14F-4D97-AF65-F5344CB8AC3E}">
        <p14:creationId xmlns:p14="http://schemas.microsoft.com/office/powerpoint/2010/main" val="1726289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aaka_kuva_pinkki" preserve="1" userDrawn="1">
  <p:cSld name="vaaka_kuva_pinkki">
    <p:bg>
      <p:bgPr>
        <a:solidFill>
          <a:schemeClr val="bg1"/>
        </a:solidFill>
        <a:effectLst/>
      </p:bgPr>
    </p:bg>
    <p:spTree>
      <p:nvGrpSpPr>
        <p:cNvPr id="1" name=""/>
        <p:cNvGrpSpPr/>
        <p:nvPr/>
      </p:nvGrpSpPr>
      <p:grpSpPr>
        <a:xfrm>
          <a:off x="0" y="0"/>
          <a:ext cx="0" cy="0"/>
          <a:chOff x="0" y="0"/>
          <a:chExt cx="0" cy="0"/>
        </a:xfrm>
      </p:grpSpPr>
      <p:sp>
        <p:nvSpPr>
          <p:cNvPr id="6" name="Kuvan paikkamerkki 3">
            <a:extLst>
              <a:ext uri="{FF2B5EF4-FFF2-40B4-BE49-F238E27FC236}">
                <a16:creationId xmlns:a16="http://schemas.microsoft.com/office/drawing/2014/main" id="{552D661D-62EC-E4F9-7F2D-E30CA1F0A89B}"/>
              </a:ext>
              <a:ext uri="{C183D7F6-B498-43B3-948B-1728B52AA6E4}">
                <adec:decorative xmlns:adec="http://schemas.microsoft.com/office/drawing/2017/decorative" val="1"/>
              </a:ext>
            </a:extLst>
          </p:cNvPr>
          <p:cNvSpPr>
            <a:spLocks noGrp="1"/>
          </p:cNvSpPr>
          <p:nvPr>
            <p:ph type="pic" sz="quarter" idx="11" hasCustomPrompt="1"/>
          </p:nvPr>
        </p:nvSpPr>
        <p:spPr>
          <a:xfrm>
            <a:off x="0" y="0"/>
            <a:ext cx="18288000" cy="10287000"/>
          </a:xfrm>
          <a:solidFill>
            <a:schemeClr val="accent5">
              <a:lumMod val="20000"/>
              <a:lumOff val="80000"/>
            </a:schemeClr>
          </a:solidFill>
        </p:spPr>
        <p:txBody>
          <a:bodyPr/>
          <a:lstStyle>
            <a:lvl1pPr marL="0" indent="0">
              <a:buNone/>
              <a:defRPr/>
            </a:lvl1pPr>
          </a:lstStyle>
          <a:p>
            <a:r>
              <a:rPr lang="fi-FI"/>
              <a:t>Lisää kuva kuvagalleriasta, Väylän kuvapankista tai omista tiedostoista</a:t>
            </a:r>
          </a:p>
        </p:txBody>
      </p:sp>
      <p:sp>
        <p:nvSpPr>
          <p:cNvPr id="3" name="Text Placeholder 2">
            <a:extLst>
              <a:ext uri="{FF2B5EF4-FFF2-40B4-BE49-F238E27FC236}">
                <a16:creationId xmlns:a16="http://schemas.microsoft.com/office/drawing/2014/main" id="{F0F83D4C-14C0-1A7B-8488-471A0D5995CB}"/>
              </a:ext>
            </a:extLst>
          </p:cNvPr>
          <p:cNvSpPr>
            <a:spLocks noGrp="1"/>
          </p:cNvSpPr>
          <p:nvPr>
            <p:ph type="body" idx="1" hasCustomPrompt="1"/>
          </p:nvPr>
        </p:nvSpPr>
        <p:spPr>
          <a:xfrm>
            <a:off x="0" y="6884007"/>
            <a:ext cx="18288000" cy="1188000"/>
          </a:xfrm>
          <a:gradFill>
            <a:gsLst>
              <a:gs pos="100000">
                <a:schemeClr val="accent5">
                  <a:alpha val="14000"/>
                </a:schemeClr>
              </a:gs>
              <a:gs pos="0">
                <a:schemeClr val="accent5">
                  <a:alpha val="77000"/>
                </a:schemeClr>
              </a:gs>
            </a:gsLst>
            <a:lin ang="0" scaled="0"/>
          </a:gradFill>
        </p:spPr>
        <p:txBody>
          <a:bodyPr lIns="1080000"/>
          <a:lstStyle>
            <a:lvl1pPr marL="0" indent="0">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err="1"/>
              <a:t>Kirjoita</a:t>
            </a:r>
            <a:r>
              <a:rPr lang="en-US"/>
              <a:t> </a:t>
            </a:r>
            <a:r>
              <a:rPr lang="en-US" err="1"/>
              <a:t>alaotsikko</a:t>
            </a:r>
            <a:endParaRPr lang="en-US"/>
          </a:p>
        </p:txBody>
      </p:sp>
      <p:sp>
        <p:nvSpPr>
          <p:cNvPr id="4" name="Text Placeholder 3">
            <a:extLst>
              <a:ext uri="{FF2B5EF4-FFF2-40B4-BE49-F238E27FC236}">
                <a16:creationId xmlns:a16="http://schemas.microsoft.com/office/drawing/2014/main" id="{5BCB0C59-FB4D-3FDE-13BC-9E175336B7A8}"/>
              </a:ext>
            </a:extLst>
          </p:cNvPr>
          <p:cNvSpPr>
            <a:spLocks noGrp="1"/>
          </p:cNvSpPr>
          <p:nvPr>
            <p:ph type="body" idx="10" hasCustomPrompt="1"/>
          </p:nvPr>
        </p:nvSpPr>
        <p:spPr>
          <a:xfrm>
            <a:off x="0" y="5265000"/>
            <a:ext cx="18288000" cy="1620000"/>
          </a:xfrm>
          <a:gradFill>
            <a:gsLst>
              <a:gs pos="100000">
                <a:schemeClr val="accent5">
                  <a:alpha val="14000"/>
                </a:schemeClr>
              </a:gs>
              <a:gs pos="0">
                <a:schemeClr val="accent5">
                  <a:alpha val="77000"/>
                </a:schemeClr>
              </a:gs>
            </a:gsLst>
            <a:lin ang="0" scaled="0"/>
          </a:gradFill>
        </p:spPr>
        <p:txBody>
          <a:bodyPr lIns="1080000" anchor="b">
            <a:normAutofit/>
          </a:bodyPr>
          <a:lstStyle>
            <a:lvl1pPr marL="0" indent="0">
              <a:buNone/>
              <a:defRPr sz="4800" b="1">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err="1"/>
              <a:t>Kirjoita</a:t>
            </a:r>
            <a:r>
              <a:rPr lang="en-US"/>
              <a:t> </a:t>
            </a:r>
            <a:r>
              <a:rPr lang="en-US" err="1"/>
              <a:t>otsikko</a:t>
            </a:r>
            <a:endParaRPr lang="en-US"/>
          </a:p>
        </p:txBody>
      </p:sp>
    </p:spTree>
    <p:extLst>
      <p:ext uri="{BB962C8B-B14F-4D97-AF65-F5344CB8AC3E}">
        <p14:creationId xmlns:p14="http://schemas.microsoft.com/office/powerpoint/2010/main" val="1925834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kuva_teksti" preserve="1" userDrawn="1">
  <p:cSld name="kuva_teksti">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0433955"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299" y="2720952"/>
            <a:ext cx="10433957" cy="6480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11880000" y="0"/>
            <a:ext cx="6426000" cy="10287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1371600" rtl="0" eaLnBrk="1" fontAlgn="auto" latinLnBrk="0" hangingPunct="1">
              <a:lnSpc>
                <a:spcPct val="90000"/>
              </a:lnSpc>
              <a:spcBef>
                <a:spcPts val="1500"/>
              </a:spcBef>
              <a:spcAft>
                <a:spcPts val="0"/>
              </a:spcAft>
              <a:buClr>
                <a:srgbClr val="0065AF"/>
              </a:buClr>
              <a:buSzTx/>
              <a:buFont typeface="Arial"/>
              <a:buNone/>
              <a:tabLst/>
              <a:defRPr/>
            </a:pPr>
            <a:r>
              <a:rPr lang="fi-FI"/>
              <a:t>Lisää kuva kuvagalleriasta, Väylän kuvapankista tai omista tiedostoista</a:t>
            </a:r>
            <a:endParaRPr lang="en-US"/>
          </a:p>
          <a:p>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2524032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evea_kuva_teksti" preserve="1" userDrawn="1">
  <p:cSld name="levea_kuva_teksti">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7743009"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300" y="2720952"/>
            <a:ext cx="6266907" cy="6480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7099200" y="0"/>
            <a:ext cx="11188800" cy="10287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1371600" rtl="0" eaLnBrk="1" fontAlgn="auto" latinLnBrk="0" hangingPunct="1">
              <a:lnSpc>
                <a:spcPct val="90000"/>
              </a:lnSpc>
              <a:spcBef>
                <a:spcPts val="1500"/>
              </a:spcBef>
              <a:spcAft>
                <a:spcPts val="0"/>
              </a:spcAft>
              <a:buClr>
                <a:srgbClr val="0065AF"/>
              </a:buClr>
              <a:buSzTx/>
              <a:buFont typeface="Arial"/>
              <a:buNone/>
              <a:tabLst/>
              <a:defRPr/>
            </a:pPr>
            <a:r>
              <a:rPr lang="fi-FI"/>
              <a:t>Lisää kuva kuvagalleriasta, Väylän kuvapankista tai omista tiedostoista</a:t>
            </a:r>
            <a:endParaRPr lang="en-US"/>
          </a:p>
          <a:p>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2086366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ma_kuva_teksti" preserve="1" userDrawn="1">
  <p:cSld name="oma_kuva_tek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1" y="547688"/>
            <a:ext cx="8291513"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Kirjoita tähän nimi</a:t>
            </a:r>
            <a:endParaRPr lang="en-US"/>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10116509" y="13064"/>
            <a:ext cx="8159400" cy="10287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1371600" rtl="0" eaLnBrk="1" fontAlgn="auto" latinLnBrk="0" hangingPunct="1">
              <a:lnSpc>
                <a:spcPct val="90000"/>
              </a:lnSpc>
              <a:spcBef>
                <a:spcPts val="1500"/>
              </a:spcBef>
              <a:spcAft>
                <a:spcPts val="0"/>
              </a:spcAft>
              <a:buClr>
                <a:srgbClr val="0065AF"/>
              </a:buClr>
              <a:buSzTx/>
              <a:buFont typeface="Arial"/>
              <a:buNone/>
              <a:tabLst/>
              <a:defRPr/>
            </a:pPr>
            <a:r>
              <a:rPr lang="fi-FI"/>
              <a:t>Lisää oma kuva</a:t>
            </a:r>
            <a:endParaRPr lang="en-US"/>
          </a:p>
          <a:p>
            <a:endParaRPr lang="fi-FI"/>
          </a:p>
        </p:txBody>
      </p:sp>
      <p:sp>
        <p:nvSpPr>
          <p:cNvPr id="4" name="Tekstin paikkamerkki 3">
            <a:extLst>
              <a:ext uri="{FF2B5EF4-FFF2-40B4-BE49-F238E27FC236}">
                <a16:creationId xmlns:a16="http://schemas.microsoft.com/office/drawing/2014/main" id="{2FE7494B-1547-CA50-9CF3-C058329BD5D0}"/>
              </a:ext>
            </a:extLst>
          </p:cNvPr>
          <p:cNvSpPr>
            <a:spLocks noGrp="1"/>
          </p:cNvSpPr>
          <p:nvPr>
            <p:ph type="body" sz="quarter" idx="20" hasCustomPrompt="1"/>
          </p:nvPr>
        </p:nvSpPr>
        <p:spPr>
          <a:xfrm>
            <a:off x="1257301" y="2690814"/>
            <a:ext cx="8291513" cy="6480000"/>
          </a:xfrm>
        </p:spPr>
        <p:txBody>
          <a:bodyPr/>
          <a:lstStyle>
            <a:lvl1pPr marL="0" indent="0">
              <a:spcAft>
                <a:spcPts val="1500"/>
              </a:spcAft>
              <a:buNone/>
              <a:defRPr sz="3000">
                <a:solidFill>
                  <a:schemeClr val="tx1">
                    <a:lumMod val="65000"/>
                    <a:lumOff val="35000"/>
                  </a:schemeClr>
                </a:solidFill>
              </a:defRPr>
            </a:lvl1pPr>
          </a:lstStyle>
          <a:p>
            <a:pPr lvl="0"/>
            <a:r>
              <a:rPr lang="fi-FI"/>
              <a:t>Kirjoita tähän nimike</a:t>
            </a:r>
            <a:br>
              <a:rPr lang="fi-FI"/>
            </a:br>
            <a:r>
              <a:rPr lang="fi-FI"/>
              <a:t>Osasto/Yksikkö</a:t>
            </a:r>
            <a:br>
              <a:rPr lang="fi-FI"/>
            </a:br>
            <a:r>
              <a:rPr lang="fi-FI"/>
              <a:t>Sähköpostiosoite</a:t>
            </a:r>
            <a:br>
              <a:rPr lang="fi-FI"/>
            </a:br>
            <a:r>
              <a:rPr lang="fi-FI"/>
              <a:t>some</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239637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267949" y="3992936"/>
            <a:ext cx="17751512" cy="5977569"/>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267949" y="1647546"/>
            <a:ext cx="17751512" cy="6313644"/>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4519422" y="5081061"/>
            <a:ext cx="12289536" cy="2700000"/>
          </a:xfrm>
        </p:spPr>
        <p:txBody>
          <a:bodyPr anchor="ctr" anchorCtr="0"/>
          <a:lstStyle>
            <a:lvl1pPr algn="r">
              <a:lnSpc>
                <a:spcPct val="95000"/>
              </a:lnSpc>
              <a:defRPr sz="5400">
                <a:solidFill>
                  <a:schemeClr val="bg1"/>
                </a:solidFill>
              </a:defRPr>
            </a:lvl1pPr>
          </a:lstStyle>
          <a:p>
            <a:r>
              <a:rPr lang="fi-FI"/>
              <a:t>Otsikko, Esityksen aloitussivu</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4519424" y="8396188"/>
            <a:ext cx="10453968" cy="963053"/>
          </a:xfrm>
        </p:spPr>
        <p:txBody>
          <a:bodyPr/>
          <a:lstStyle>
            <a:lvl1pPr marL="0" indent="0" algn="r">
              <a:lnSpc>
                <a:spcPct val="110000"/>
              </a:lnSpc>
              <a:spcBef>
                <a:spcPts val="0"/>
              </a:spcBef>
              <a:buNone/>
              <a:defRPr sz="24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p>
        </p:txBody>
      </p:sp>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14973390" y="8396188"/>
            <a:ext cx="1863000" cy="963053"/>
          </a:xfrm>
        </p:spPr>
        <p:txBody>
          <a:bodyPr vert="horz" lIns="0" tIns="0" rIns="0" bIns="0" rtlCol="0" anchor="t" anchorCtr="0">
            <a:noAutofit/>
          </a:bodyPr>
          <a:lstStyle>
            <a:lvl1pPr>
              <a:defRPr lang="fi-FI" sz="2400" smtClean="0">
                <a:solidFill>
                  <a:schemeClr val="bg1"/>
                </a:solidFill>
              </a:defRPr>
            </a:lvl1pPr>
          </a:lstStyle>
          <a:p>
            <a:pPr algn="r">
              <a:lnSpc>
                <a:spcPct val="110000"/>
              </a:lnSpc>
              <a:buClr>
                <a:schemeClr val="tx2"/>
              </a:buClr>
            </a:pPr>
            <a:r>
              <a:rPr lang="fi-FI"/>
              <a:t>6.5.2025   |   </a:t>
            </a:r>
            <a:endParaRPr lang="fi-FI" sz="240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10664190" y="7961191"/>
            <a:ext cx="6172200" cy="361637"/>
          </a:xfrm>
        </p:spPr>
        <p:txBody>
          <a:bodyPr vert="horz" lIns="0" tIns="0" rIns="0" bIns="0" rtlCol="0" anchor="t" anchorCtr="0">
            <a:noAutofit/>
          </a:bodyPr>
          <a:lstStyle>
            <a:lvl1pPr algn="r">
              <a:defRPr lang="fi-FI" sz="2400" dirty="0" smtClean="0">
                <a:solidFill>
                  <a:schemeClr val="bg1"/>
                </a:solidFill>
              </a:defRPr>
            </a:lvl1pPr>
          </a:lstStyle>
          <a:p>
            <a:pPr>
              <a:lnSpc>
                <a:spcPct val="110000"/>
              </a:lnSpc>
              <a:buClr>
                <a:schemeClr val="tx2"/>
              </a:buClr>
            </a:pPr>
            <a:r>
              <a:rPr lang="fi-FI"/>
              <a:t>Tomi Tiuraniemi</a:t>
            </a:r>
            <a:endParaRPr lang="fi-FI" sz="2400">
              <a:solidFill>
                <a:schemeClr val="bg1"/>
              </a:solidFill>
            </a:endParaRPr>
          </a:p>
        </p:txBody>
      </p:sp>
    </p:spTree>
    <p:extLst>
      <p:ext uri="{BB962C8B-B14F-4D97-AF65-F5344CB8AC3E}">
        <p14:creationId xmlns:p14="http://schemas.microsoft.com/office/powerpoint/2010/main" val="3721296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aripalkki_teksti_sininen" preserve="1" userDrawn="1">
  <p:cSld name="varipalkki_teksti_sininen">
    <p:spTree>
      <p:nvGrpSpPr>
        <p:cNvPr id="1" name=""/>
        <p:cNvGrpSpPr/>
        <p:nvPr/>
      </p:nvGrpSpPr>
      <p:grpSpPr>
        <a:xfrm>
          <a:off x="0" y="0"/>
          <a:ext cx="0" cy="0"/>
          <a:chOff x="0" y="0"/>
          <a:chExt cx="0" cy="0"/>
        </a:xfrm>
      </p:grpSpPr>
      <p:sp>
        <p:nvSpPr>
          <p:cNvPr id="2" name="Title 1"/>
          <p:cNvSpPr>
            <a:spLocks noGrp="1"/>
          </p:cNvSpPr>
          <p:nvPr>
            <p:ph type="title"/>
          </p:nvPr>
        </p:nvSpPr>
        <p:spPr>
          <a:xfrm>
            <a:off x="1257299" y="547688"/>
            <a:ext cx="12044363"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299" y="2720952"/>
            <a:ext cx="12044364" cy="624016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3" name="Ryhmä 2">
            <a:extLst>
              <a:ext uri="{FF2B5EF4-FFF2-40B4-BE49-F238E27FC236}">
                <a16:creationId xmlns:a16="http://schemas.microsoft.com/office/drawing/2014/main" id="{6460D66B-6E51-6FDF-D981-ABB668FF8A3D}"/>
              </a:ext>
              <a:ext uri="{C183D7F6-B498-43B3-948B-1728B52AA6E4}">
                <adec:decorative xmlns:adec="http://schemas.microsoft.com/office/drawing/2017/decorative" val="1"/>
              </a:ext>
            </a:extLst>
          </p:cNvPr>
          <p:cNvGrpSpPr/>
          <p:nvPr userDrawn="1"/>
        </p:nvGrpSpPr>
        <p:grpSpPr>
          <a:xfrm>
            <a:off x="14454291" y="0"/>
            <a:ext cx="3822030" cy="10287000"/>
            <a:chOff x="9636194"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7226" y="292735"/>
              <a:ext cx="1833562" cy="1571625"/>
            </a:xfrm>
            <a:prstGeom prst="rect">
              <a:avLst/>
            </a:prstGeom>
          </p:spPr>
        </p:pic>
        <p:grpSp>
          <p:nvGrpSpPr>
            <p:cNvPr id="15" name="Ryhmä 14">
              <a:extLst>
                <a:ext uri="{FF2B5EF4-FFF2-40B4-BE49-F238E27FC236}">
                  <a16:creationId xmlns:a16="http://schemas.microsoft.com/office/drawing/2014/main" id="{AB624DEC-2732-7717-5E45-E5C24426D194}"/>
                </a:ext>
                <a:ext uri="{C183D7F6-B498-43B3-948B-1728B52AA6E4}">
                  <adec:decorative xmlns:adec="http://schemas.microsoft.com/office/drawing/2017/decorative" val="1"/>
                </a:ext>
              </a:extLst>
            </p:cNvPr>
            <p:cNvGrpSpPr/>
            <p:nvPr userDrawn="1"/>
          </p:nvGrpSpPr>
          <p:grpSpPr>
            <a:xfrm>
              <a:off x="9636194" y="0"/>
              <a:ext cx="2548020" cy="6858000"/>
              <a:chOff x="9636194"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3619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gr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2551381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aripalkki_teksti_vihrea" preserve="1" userDrawn="1">
  <p:cSld name="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1257299" y="547688"/>
            <a:ext cx="12044363"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299" y="2720952"/>
            <a:ext cx="12044364" cy="624016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6" name="Ryhmä 5">
            <a:extLst>
              <a:ext uri="{FF2B5EF4-FFF2-40B4-BE49-F238E27FC236}">
                <a16:creationId xmlns:a16="http://schemas.microsoft.com/office/drawing/2014/main" id="{FE12A800-B557-2BF7-459A-AE820A389173}"/>
              </a:ext>
              <a:ext uri="{C183D7F6-B498-43B3-948B-1728B52AA6E4}">
                <adec:decorative xmlns:adec="http://schemas.microsoft.com/office/drawing/2017/decorative" val="1"/>
              </a:ext>
            </a:extLst>
          </p:cNvPr>
          <p:cNvGrpSpPr/>
          <p:nvPr userDrawn="1"/>
        </p:nvGrpSpPr>
        <p:grpSpPr>
          <a:xfrm>
            <a:off x="14468579" y="0"/>
            <a:ext cx="3822030" cy="10287000"/>
            <a:chOff x="9645719"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7226" y="292735"/>
              <a:ext cx="1833562" cy="1571625"/>
            </a:xfrm>
            <a:prstGeom prst="rect">
              <a:avLst/>
            </a:prstGeom>
          </p:spPr>
        </p:pic>
        <p:grpSp>
          <p:nvGrpSpPr>
            <p:cNvPr id="3" name="Ryhmä 2">
              <a:extLst>
                <a:ext uri="{FF2B5EF4-FFF2-40B4-BE49-F238E27FC236}">
                  <a16:creationId xmlns:a16="http://schemas.microsoft.com/office/drawing/2014/main" id="{AE4EC138-9B2A-E5AC-E31B-690AB90F591A}"/>
                </a:ext>
                <a:ext uri="{C183D7F6-B498-43B3-948B-1728B52AA6E4}">
                  <adec:decorative xmlns:adec="http://schemas.microsoft.com/office/drawing/2017/decorative" val="1"/>
                </a:ext>
              </a:extLst>
            </p:cNvPr>
            <p:cNvGrpSpPr/>
            <p:nvPr userDrawn="1"/>
          </p:nvGrpSpPr>
          <p:grpSpPr>
            <a:xfrm>
              <a:off x="9645719" y="0"/>
              <a:ext cx="2548020" cy="6858000"/>
              <a:chOff x="9645719"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45719"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grpSp>
    </p:spTree>
    <p:extLst>
      <p:ext uri="{BB962C8B-B14F-4D97-AF65-F5344CB8AC3E}">
        <p14:creationId xmlns:p14="http://schemas.microsoft.com/office/powerpoint/2010/main" val="4050158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aripalkki_teksti_pinkki" preserve="1" userDrawn="1">
  <p:cSld name="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1257299" y="547688"/>
            <a:ext cx="12044363"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299" y="2720952"/>
            <a:ext cx="12044364" cy="624016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6" name="Ryhmä 5">
            <a:extLst>
              <a:ext uri="{FF2B5EF4-FFF2-40B4-BE49-F238E27FC236}">
                <a16:creationId xmlns:a16="http://schemas.microsoft.com/office/drawing/2014/main" id="{E58E1E22-330C-39F9-E7F4-1D54989B96EA}"/>
              </a:ext>
              <a:ext uri="{C183D7F6-B498-43B3-948B-1728B52AA6E4}">
                <adec:decorative xmlns:adec="http://schemas.microsoft.com/office/drawing/2017/decorative" val="1"/>
              </a:ext>
            </a:extLst>
          </p:cNvPr>
          <p:cNvGrpSpPr/>
          <p:nvPr userDrawn="1"/>
        </p:nvGrpSpPr>
        <p:grpSpPr>
          <a:xfrm>
            <a:off x="14482866" y="0"/>
            <a:ext cx="3822030" cy="10287000"/>
            <a:chOff x="9655244"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7226" y="292735"/>
              <a:ext cx="1833562" cy="1571625"/>
            </a:xfrm>
            <a:prstGeom prst="rect">
              <a:avLst/>
            </a:prstGeom>
          </p:spPr>
        </p:pic>
        <p:grpSp>
          <p:nvGrpSpPr>
            <p:cNvPr id="3" name="Ryhmä 2">
              <a:extLst>
                <a:ext uri="{FF2B5EF4-FFF2-40B4-BE49-F238E27FC236}">
                  <a16:creationId xmlns:a16="http://schemas.microsoft.com/office/drawing/2014/main" id="{6B19C80A-C58F-C557-85A0-9708574957E9}"/>
                </a:ext>
                <a:ext uri="{C183D7F6-B498-43B3-948B-1728B52AA6E4}">
                  <adec:decorative xmlns:adec="http://schemas.microsoft.com/office/drawing/2017/decorative" val="1"/>
                </a:ext>
              </a:extLst>
            </p:cNvPr>
            <p:cNvGrpSpPr/>
            <p:nvPr userDrawn="1"/>
          </p:nvGrpSpPr>
          <p:grpSpPr>
            <a:xfrm>
              <a:off x="9655244" y="0"/>
              <a:ext cx="2548020" cy="6858000"/>
              <a:chOff x="9636194"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3619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99500">
                    <a:srgbClr val="E50083"/>
                  </a:gs>
                  <a:gs pos="99000">
                    <a:schemeClr val="accent5">
                      <a:alpha val="72000"/>
                    </a:schemeClr>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grpSp>
    </p:spTree>
    <p:extLst>
      <p:ext uri="{BB962C8B-B14F-4D97-AF65-F5344CB8AC3E}">
        <p14:creationId xmlns:p14="http://schemas.microsoft.com/office/powerpoint/2010/main" val="4292260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ksti_kaksi_kuvaa" preserve="1" userDrawn="1">
  <p:cSld name="teksti_kaksi_kuvaa">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7586664"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299" y="2720952"/>
            <a:ext cx="6557963" cy="624016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525CEE5C-0ABB-5FAD-CD62-63A0C7F3CDC8}"/>
              </a:ext>
            </a:extLst>
          </p:cNvPr>
          <p:cNvSpPr>
            <a:spLocks noGrp="1"/>
          </p:cNvSpPr>
          <p:nvPr>
            <p:ph type="pic" sz="quarter" idx="19" hasCustomPrompt="1"/>
          </p:nvPr>
        </p:nvSpPr>
        <p:spPr>
          <a:xfrm>
            <a:off x="8688600" y="0"/>
            <a:ext cx="9599400" cy="51354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600" h="3440325">
                <a:moveTo>
                  <a:pt x="581025" y="0"/>
                </a:moveTo>
                <a:lnTo>
                  <a:pt x="6399600" y="9525"/>
                </a:lnTo>
                <a:lnTo>
                  <a:pt x="6399600" y="3440325"/>
                </a:lnTo>
                <a:lnTo>
                  <a:pt x="0" y="3440325"/>
                </a:lnTo>
                <a:lnTo>
                  <a:pt x="581025" y="0"/>
                </a:lnTo>
                <a:close/>
              </a:path>
            </a:pathLst>
          </a:custGeom>
        </p:spPr>
        <p:txBody>
          <a:bodyPr/>
          <a:lstStyle>
            <a:lvl1pPr marL="0" indent="0" algn="ctr">
              <a:buFontTx/>
              <a:buNone/>
              <a:defRPr/>
            </a:lvl1pPr>
          </a:lstStyle>
          <a:p>
            <a:pPr marL="0" marR="0" lvl="0" indent="0" algn="l" defTabSz="1371600" rtl="0" eaLnBrk="1" fontAlgn="auto" latinLnBrk="0" hangingPunct="1">
              <a:lnSpc>
                <a:spcPct val="90000"/>
              </a:lnSpc>
              <a:spcBef>
                <a:spcPts val="1500"/>
              </a:spcBef>
              <a:spcAft>
                <a:spcPts val="0"/>
              </a:spcAft>
              <a:buClr>
                <a:srgbClr val="0065AF"/>
              </a:buClr>
              <a:buSzTx/>
              <a:buFontTx/>
              <a:buNone/>
              <a:tabLst/>
              <a:defRPr/>
            </a:pPr>
            <a:r>
              <a:rPr lang="fi-FI"/>
              <a:t>Lisää kuva kuvagalleriasta, Väylän kuvapankista tai omista tiedostoista</a:t>
            </a:r>
            <a:endParaRPr lang="en-US"/>
          </a:p>
        </p:txBody>
      </p:sp>
      <p:sp>
        <p:nvSpPr>
          <p:cNvPr id="11" name="Kuvan paikkamerkki 6">
            <a:extLst>
              <a:ext uri="{FF2B5EF4-FFF2-40B4-BE49-F238E27FC236}">
                <a16:creationId xmlns:a16="http://schemas.microsoft.com/office/drawing/2014/main" id="{16011C4F-724D-8760-175C-BBD6FF19F176}"/>
              </a:ext>
            </a:extLst>
          </p:cNvPr>
          <p:cNvSpPr>
            <a:spLocks noGrp="1"/>
          </p:cNvSpPr>
          <p:nvPr>
            <p:ph type="pic" sz="quarter" idx="20" hasCustomPrompt="1"/>
          </p:nvPr>
        </p:nvSpPr>
        <p:spPr>
          <a:xfrm>
            <a:off x="7817061" y="5184000"/>
            <a:ext cx="10470938" cy="51300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 name="connsiteX0" fmla="*/ 1905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19050 w 6399600"/>
              <a:gd name="connsiteY4" fmla="*/ 0 h 3430800"/>
              <a:gd name="connsiteX0" fmla="*/ 600075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600075 w 6980625"/>
              <a:gd name="connsiteY4" fmla="*/ 0 h 3430800"/>
              <a:gd name="connsiteX0" fmla="*/ 579979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579979 w 6980625"/>
              <a:gd name="connsiteY4" fmla="*/ 0 h 343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0625" h="3430800">
                <a:moveTo>
                  <a:pt x="579979" y="0"/>
                </a:moveTo>
                <a:lnTo>
                  <a:pt x="6980625" y="0"/>
                </a:lnTo>
                <a:lnTo>
                  <a:pt x="6980625" y="3430800"/>
                </a:lnTo>
                <a:lnTo>
                  <a:pt x="0" y="3421275"/>
                </a:lnTo>
                <a:lnTo>
                  <a:pt x="579979" y="0"/>
                </a:lnTo>
                <a:close/>
              </a:path>
            </a:pathLst>
          </a:custGeom>
        </p:spPr>
        <p:txBody>
          <a:bodyPr/>
          <a:lstStyle>
            <a:lvl1pPr marL="0" indent="0" algn="ctr">
              <a:buFontTx/>
              <a:buNone/>
              <a:defRPr/>
            </a:lvl1pPr>
          </a:lstStyle>
          <a:p>
            <a:pPr marL="0" marR="0" lvl="0" indent="0" algn="l" defTabSz="1371600" rtl="0" eaLnBrk="1" fontAlgn="auto" latinLnBrk="0" hangingPunct="1">
              <a:lnSpc>
                <a:spcPct val="90000"/>
              </a:lnSpc>
              <a:spcBef>
                <a:spcPts val="1500"/>
              </a:spcBef>
              <a:spcAft>
                <a:spcPts val="0"/>
              </a:spcAft>
              <a:buClr>
                <a:srgbClr val="0065AF"/>
              </a:buClr>
              <a:buSzTx/>
              <a:buFontTx/>
              <a:buNone/>
              <a:tabLst/>
              <a:defRPr/>
            </a:pPr>
            <a:r>
              <a:rPr lang="fi-FI"/>
              <a:t>Lisää kuva kuvagalleriasta, Väylän kuvapankista tai omista tiedostoista</a:t>
            </a:r>
            <a:endParaRPr lang="en-US"/>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2099653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kstidia" preserve="1" userDrawn="1">
  <p:cSld name="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1257300" y="547688"/>
            <a:ext cx="12960000" cy="1988345"/>
          </a:xfrm>
        </p:spPr>
        <p:txBody>
          <a:bodyPr>
            <a:normAutofit/>
          </a:bodyPr>
          <a:lstStyle>
            <a:lvl1pPr>
              <a:defRPr sz="4800" b="1"/>
            </a:lvl1pPr>
          </a:lstStyle>
          <a:p>
            <a:r>
              <a:rPr lang="fi-FI"/>
              <a:t>Muokkaa ots. perustyyl. napsautt.</a:t>
            </a:r>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1257300" y="2536032"/>
            <a:ext cx="7600950" cy="624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Tekstin paikkamerkki 6">
            <a:extLst>
              <a:ext uri="{FF2B5EF4-FFF2-40B4-BE49-F238E27FC236}">
                <a16:creationId xmlns:a16="http://schemas.microsoft.com/office/drawing/2014/main" id="{9952975F-EC22-4458-763E-93FFB91847F8}"/>
              </a:ext>
            </a:extLst>
          </p:cNvPr>
          <p:cNvSpPr>
            <a:spLocks noGrp="1"/>
          </p:cNvSpPr>
          <p:nvPr>
            <p:ph type="body" sz="quarter" idx="14"/>
          </p:nvPr>
        </p:nvSpPr>
        <p:spPr>
          <a:xfrm>
            <a:off x="9115425" y="2536032"/>
            <a:ext cx="7600950" cy="624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86204" y="571853"/>
            <a:ext cx="2510324" cy="2091938"/>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spTree>
    <p:extLst>
      <p:ext uri="{BB962C8B-B14F-4D97-AF65-F5344CB8AC3E}">
        <p14:creationId xmlns:p14="http://schemas.microsoft.com/office/powerpoint/2010/main" val="1718903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ksti_graafi" preserve="1" userDrawn="1">
  <p:cSld name="teksti_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1257300" y="547688"/>
            <a:ext cx="12960000" cy="1988345"/>
          </a:xfrm>
        </p:spPr>
        <p:txBody>
          <a:bodyPr>
            <a:normAutofit/>
          </a:bodyPr>
          <a:lstStyle>
            <a:lvl1pPr>
              <a:defRPr sz="4800" b="1"/>
            </a:lvl1pPr>
          </a:lstStyle>
          <a:p>
            <a:r>
              <a:rPr lang="fi-FI"/>
              <a:t>Muokkaa ots. perustyyl. napsautt.</a:t>
            </a:r>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1257299" y="2663790"/>
            <a:ext cx="3729038" cy="624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5243511" y="2664620"/>
            <a:ext cx="12560400" cy="6241572"/>
          </a:xfrm>
        </p:spPr>
        <p:txBody>
          <a:bodyPr/>
          <a:lstStyle/>
          <a:p>
            <a:r>
              <a:rPr lang="fi-FI"/>
              <a:t>Lisää kaavio napsauttamalla kuvaketta</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86204" y="571853"/>
            <a:ext cx="2510324" cy="2091938"/>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spTree>
    <p:extLst>
      <p:ext uri="{BB962C8B-B14F-4D97-AF65-F5344CB8AC3E}">
        <p14:creationId xmlns:p14="http://schemas.microsoft.com/office/powerpoint/2010/main" val="1577628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graafi" preserve="1" userDrawn="1">
  <p:cSld name="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1257300" y="547688"/>
            <a:ext cx="12960000" cy="1988345"/>
          </a:xfrm>
        </p:spPr>
        <p:txBody>
          <a:bodyPr>
            <a:normAutofit/>
          </a:bodyPr>
          <a:lstStyle>
            <a:lvl1pPr>
              <a:defRPr sz="4800" b="1"/>
            </a:lvl1pPr>
          </a:lstStyle>
          <a:p>
            <a:r>
              <a:rPr lang="fi-FI"/>
              <a:t>Muokkaa ots. perustyyl. napsautt.</a:t>
            </a:r>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1257300" y="2664620"/>
            <a:ext cx="16546611" cy="6258600"/>
          </a:xfrm>
        </p:spPr>
        <p:txBody>
          <a:bodyPr/>
          <a:lstStyle/>
          <a:p>
            <a:r>
              <a:rPr lang="fi-FI"/>
              <a:t>Lisää kaavio napsauttamalla kuvaketta</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86204" y="571853"/>
            <a:ext cx="2510324" cy="2091938"/>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spTree>
    <p:extLst>
      <p:ext uri="{BB962C8B-B14F-4D97-AF65-F5344CB8AC3E}">
        <p14:creationId xmlns:p14="http://schemas.microsoft.com/office/powerpoint/2010/main" val="4010123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evea_varipalkki_teksti_sininen" preserve="1" userDrawn="1">
  <p:cSld name="levea_varipalkki_teksti_sininen">
    <p:spTree>
      <p:nvGrpSpPr>
        <p:cNvPr id="1" name=""/>
        <p:cNvGrpSpPr/>
        <p:nvPr/>
      </p:nvGrpSpPr>
      <p:grpSpPr>
        <a:xfrm>
          <a:off x="0" y="0"/>
          <a:ext cx="0" cy="0"/>
          <a:chOff x="0" y="0"/>
          <a:chExt cx="0" cy="0"/>
        </a:xfrm>
      </p:grpSpPr>
      <p:sp>
        <p:nvSpPr>
          <p:cNvPr id="2" name="Title 1"/>
          <p:cNvSpPr>
            <a:spLocks noGrp="1"/>
          </p:cNvSpPr>
          <p:nvPr>
            <p:ph type="title"/>
          </p:nvPr>
        </p:nvSpPr>
        <p:spPr>
          <a:xfrm>
            <a:off x="1257299" y="547688"/>
            <a:ext cx="7498235"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298" y="2720951"/>
            <a:ext cx="7498238" cy="624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7" name="Ryhmä 6">
            <a:extLst>
              <a:ext uri="{FF2B5EF4-FFF2-40B4-BE49-F238E27FC236}">
                <a16:creationId xmlns:a16="http://schemas.microsoft.com/office/drawing/2014/main" id="{E83F3351-3664-E6F2-DD7C-91425A8008B5}"/>
              </a:ext>
              <a:ext uri="{C183D7F6-B498-43B3-948B-1728B52AA6E4}">
                <adec:decorative xmlns:adec="http://schemas.microsoft.com/office/drawing/2017/decorative" val="1"/>
              </a:ext>
            </a:extLst>
          </p:cNvPr>
          <p:cNvGrpSpPr/>
          <p:nvPr userDrawn="1"/>
        </p:nvGrpSpPr>
        <p:grpSpPr>
          <a:xfrm>
            <a:off x="9022052" y="1"/>
            <a:ext cx="9261000" cy="10309391"/>
            <a:chOff x="6014701" y="0"/>
            <a:chExt cx="6174000" cy="6872927"/>
          </a:xfrm>
        </p:grpSpPr>
        <p:sp>
          <p:nvSpPr>
            <p:cNvPr id="9" name="Suorakulmio 8" descr="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14701"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3404588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evea_varipalkki_teksti_vihrea" preserve="1" userDrawn="1">
  <p:cSld name="levea_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1257299" y="547688"/>
            <a:ext cx="7498235"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298" y="2720952"/>
            <a:ext cx="7498238" cy="624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7" name="Ryhmä 6">
            <a:extLst>
              <a:ext uri="{FF2B5EF4-FFF2-40B4-BE49-F238E27FC236}">
                <a16:creationId xmlns:a16="http://schemas.microsoft.com/office/drawing/2014/main" id="{591FEF7D-CAD8-A887-CD45-EA3B051F053E}"/>
              </a:ext>
              <a:ext uri="{C183D7F6-B498-43B3-948B-1728B52AA6E4}">
                <adec:decorative xmlns:adec="http://schemas.microsoft.com/office/drawing/2017/decorative" val="1"/>
              </a:ext>
            </a:extLst>
          </p:cNvPr>
          <p:cNvGrpSpPr/>
          <p:nvPr userDrawn="1"/>
        </p:nvGrpSpPr>
        <p:grpSpPr>
          <a:xfrm>
            <a:off x="9036339" y="1"/>
            <a:ext cx="9261000" cy="10309391"/>
            <a:chOff x="6024226" y="0"/>
            <a:chExt cx="6174000" cy="6872927"/>
          </a:xfrm>
        </p:grpSpPr>
        <p:sp>
          <p:nvSpPr>
            <p:cNvPr id="9" name="Suorakulmio 8" descr="L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4009041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levea_varipalkki_teksti_pinkki" preserve="1" userDrawn="1">
  <p:cSld name="levea_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1257299" y="547688"/>
            <a:ext cx="7498235" cy="1988345"/>
          </a:xfrm>
        </p:spPr>
        <p:txBody>
          <a:bodyPr>
            <a:normAutofit/>
          </a:bodyPr>
          <a:lstStyle>
            <a:lvl1pPr>
              <a:defRPr sz="48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1257298" y="2720952"/>
            <a:ext cx="7498238" cy="624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3" name="Ryhmä 2">
            <a:extLst>
              <a:ext uri="{FF2B5EF4-FFF2-40B4-BE49-F238E27FC236}">
                <a16:creationId xmlns:a16="http://schemas.microsoft.com/office/drawing/2014/main" id="{0FF513F4-A0EE-7D01-E70F-9949F2BAC684}"/>
              </a:ext>
            </a:extLst>
          </p:cNvPr>
          <p:cNvGrpSpPr/>
          <p:nvPr userDrawn="1"/>
        </p:nvGrpSpPr>
        <p:grpSpPr>
          <a:xfrm>
            <a:off x="9036339" y="1"/>
            <a:ext cx="9261000" cy="10309391"/>
            <a:chOff x="6024226" y="0"/>
            <a:chExt cx="6174000" cy="6872927"/>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5"/>
                </a:gs>
                <a:gs pos="100000">
                  <a:schemeClr val="accent5">
                    <a:alpha val="6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164974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Otsikkodia 5">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267949" y="270000"/>
            <a:ext cx="12426059" cy="9772881"/>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i-FI" sz="27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844802" y="4238244"/>
            <a:ext cx="7715250" cy="3586734"/>
          </a:xfrm>
        </p:spPr>
        <p:txBody>
          <a:bodyPr anchor="ctr" anchorCtr="0"/>
          <a:lstStyle>
            <a:lvl1pPr algn="l">
              <a:lnSpc>
                <a:spcPct val="95000"/>
              </a:lnSpc>
              <a:defRPr sz="5400">
                <a:solidFill>
                  <a:schemeClr val="bg1"/>
                </a:solidFill>
              </a:defRPr>
            </a:lvl1pPr>
          </a:lstStyle>
          <a:p>
            <a:r>
              <a:rPr lang="fi-FI"/>
              <a:t>Otsikko, Esityksen aloitussivu </a:t>
            </a:r>
            <a:br>
              <a:rPr lang="fi-FI"/>
            </a:br>
            <a:r>
              <a:rPr lang="fi-FI"/>
              <a:t>– </a:t>
            </a:r>
            <a:r>
              <a:rPr lang="fi-FI" err="1"/>
              <a:t>Arial</a:t>
            </a:r>
            <a:r>
              <a:rPr lang="fi-FI"/>
              <a:t> </a:t>
            </a:r>
            <a:r>
              <a:rPr lang="fi-FI" err="1"/>
              <a:t>Bold</a:t>
            </a:r>
            <a:br>
              <a:rPr lang="fi-FI"/>
            </a:br>
            <a:r>
              <a:rPr lang="fi-FI" err="1"/>
              <a:t>max</a:t>
            </a:r>
            <a:r>
              <a:rPr lang="fi-FI"/>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723111" y="8554718"/>
            <a:ext cx="6293727" cy="963053"/>
          </a:xfrm>
        </p:spPr>
        <p:txBody>
          <a:bodyPr anchor="t" anchorCtr="0"/>
          <a:lstStyle>
            <a:lvl1pPr marL="0" indent="0" algn="l">
              <a:lnSpc>
                <a:spcPct val="110000"/>
              </a:lnSpc>
              <a:spcBef>
                <a:spcPts val="0"/>
              </a:spcBef>
              <a:buNone/>
              <a:defRPr sz="24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0121727" y="270000"/>
            <a:ext cx="7900200" cy="9774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2400" b="0" i="1"/>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ctr" defTabSz="1371600" rtl="0" eaLnBrk="1" fontAlgn="auto" latinLnBrk="0" hangingPunct="1">
              <a:lnSpc>
                <a:spcPct val="100000"/>
              </a:lnSpc>
              <a:spcBef>
                <a:spcPts val="1500"/>
              </a:spcBef>
              <a:spcAft>
                <a:spcPts val="0"/>
              </a:spcAft>
              <a:buClr>
                <a:schemeClr val="tx2"/>
              </a:buClr>
              <a:buSzTx/>
              <a:buFont typeface="Arial" panose="020B0604020202020204" pitchFamily="34" charset="0"/>
              <a:buNone/>
              <a:tabLst/>
              <a:defRPr/>
            </a:pPr>
            <a:r>
              <a:rPr lang="fi-FI"/>
              <a:t>Lisää kuva napsauttamalla kuvaketta</a:t>
            </a:r>
            <a:br>
              <a:rPr lang="fi-FI"/>
            </a:br>
            <a:r>
              <a:rPr lang="fi-FI"/>
              <a:t>tai valitsemalla </a:t>
            </a:r>
            <a:r>
              <a:rPr lang="fi-FI" err="1"/>
              <a:t>Kameleonin</a:t>
            </a:r>
            <a:r>
              <a:rPr lang="fi-FI"/>
              <a:t> Kuvagalleriasta</a:t>
            </a:r>
            <a:br>
              <a:rPr lang="fi-FI"/>
            </a:br>
            <a:br>
              <a:rPr lang="fi-FI"/>
            </a:br>
            <a:r>
              <a:rPr lang="fi-FI"/>
              <a:t>Voit vaihtaa kuvan Kuvagalleriasta</a:t>
            </a:r>
            <a:br>
              <a:rPr lang="fi-FI"/>
            </a:br>
            <a:r>
              <a:rPr lang="fi-FI"/>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844801" y="8579353"/>
            <a:ext cx="1863000" cy="963053"/>
          </a:xfrm>
        </p:spPr>
        <p:txBody>
          <a:bodyPr vert="horz" lIns="0" tIns="0" rIns="0" bIns="0" rtlCol="0" anchor="t" anchorCtr="0">
            <a:noAutofit/>
          </a:bodyPr>
          <a:lstStyle>
            <a:lvl1pPr algn="l">
              <a:defRPr lang="fi-FI" sz="2400" smtClean="0">
                <a:solidFill>
                  <a:schemeClr val="bg1"/>
                </a:solidFill>
              </a:defRPr>
            </a:lvl1pPr>
          </a:lstStyle>
          <a:p>
            <a:pPr algn="l">
              <a:lnSpc>
                <a:spcPct val="110000"/>
              </a:lnSpc>
              <a:buClr>
                <a:schemeClr val="tx2"/>
              </a:buClr>
            </a:pPr>
            <a:r>
              <a:rPr lang="fi-FI" dirty="0"/>
              <a:t>4.6.2025|   </a:t>
            </a:r>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844802" y="8193082"/>
            <a:ext cx="6172200" cy="361637"/>
          </a:xfrm>
        </p:spPr>
        <p:txBody>
          <a:bodyPr vert="horz" lIns="0" tIns="0" rIns="0" bIns="0" rtlCol="0" anchor="t" anchorCtr="0">
            <a:noAutofit/>
          </a:bodyPr>
          <a:lstStyle>
            <a:lvl1pPr algn="l">
              <a:defRPr lang="fi-FI" sz="2400" dirty="0" smtClean="0">
                <a:solidFill>
                  <a:schemeClr val="bg1"/>
                </a:solidFill>
              </a:defRPr>
            </a:lvl1pPr>
          </a:lstStyle>
          <a:p>
            <a:pPr algn="l">
              <a:lnSpc>
                <a:spcPct val="110000"/>
              </a:lnSpc>
              <a:buClr>
                <a:schemeClr val="tx2"/>
              </a:buClr>
            </a:pPr>
            <a:r>
              <a:rPr lang="fi-FI"/>
              <a:t>Tomi Tiuraniemi</a:t>
            </a:r>
          </a:p>
        </p:txBody>
      </p:sp>
    </p:spTree>
    <p:extLst>
      <p:ext uri="{BB962C8B-B14F-4D97-AF65-F5344CB8AC3E}">
        <p14:creationId xmlns:p14="http://schemas.microsoft.com/office/powerpoint/2010/main" val="3078447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petusdia">
    <p:spTree>
      <p:nvGrpSpPr>
        <p:cNvPr id="1" name=""/>
        <p:cNvGrpSpPr/>
        <p:nvPr/>
      </p:nvGrpSpPr>
      <p:grpSpPr>
        <a:xfrm>
          <a:off x="0" y="0"/>
          <a:ext cx="0" cy="0"/>
          <a:chOff x="0" y="0"/>
          <a:chExt cx="0" cy="0"/>
        </a:xfrm>
      </p:grpSpPr>
      <p:pic>
        <p:nvPicPr>
          <p:cNvPr id="6" name="Picture 5" descr="Esityksen loppudia">
            <a:extLst>
              <a:ext uri="{FF2B5EF4-FFF2-40B4-BE49-F238E27FC236}">
                <a16:creationId xmlns:a16="http://schemas.microsoft.com/office/drawing/2014/main" id="{8011D531-C477-E90E-BB81-1C49976BFEA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39617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vaaka_palkki_kuva_t_sininen">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1"/>
            <a:ext cx="18288000" cy="10082213"/>
          </a:xfrm>
        </p:spPr>
        <p:txBody>
          <a:bodyPr wrap="none" tIns="1224000" anchor="t" anchorCtr="1"/>
          <a:lstStyle>
            <a:lvl1pPr marL="0" indent="0">
              <a:buFontTx/>
              <a:buNone/>
              <a:defRPr/>
            </a:lvl1pPr>
          </a:lstStyle>
          <a:p>
            <a:r>
              <a:rPr lang="fi-FI" b="0" i="0">
                <a:effectLst/>
                <a:latin typeface="Segoe UI" panose="020B0502040204020203" pitchFamily="34" charset="0"/>
              </a:rPr>
              <a:t>Valitse harmaa tausta-alue aktiiviseksi ja lisää kuva </a:t>
            </a:r>
            <a:br>
              <a:rPr lang="fi-FI" b="0" i="0">
                <a:effectLst/>
                <a:latin typeface="Segoe UI" panose="020B0502040204020203" pitchFamily="34" charset="0"/>
              </a:rPr>
            </a:br>
            <a:r>
              <a:rPr lang="fi-FI" b="0" i="0" err="1">
                <a:effectLst/>
                <a:latin typeface="Segoe UI" panose="020B0502040204020203" pitchFamily="34" charset="0"/>
              </a:rPr>
              <a:t>Kameleonin</a:t>
            </a:r>
            <a:r>
              <a:rPr lang="fi-FI" b="0" i="0">
                <a:effectLst/>
                <a:latin typeface="Segoe UI" panose="020B0502040204020203" pitchFamily="34" charset="0"/>
              </a:rPr>
              <a:t> kuvagalleriasta tai esim. omista tiedostoista</a:t>
            </a:r>
            <a:endParaRPr lang="en-US"/>
          </a:p>
        </p:txBody>
      </p:sp>
      <p:sp>
        <p:nvSpPr>
          <p:cNvPr id="9" name="Title 1"/>
          <p:cNvSpPr>
            <a:spLocks noGrp="1"/>
          </p:cNvSpPr>
          <p:nvPr>
            <p:ph type="title"/>
          </p:nvPr>
        </p:nvSpPr>
        <p:spPr>
          <a:xfrm>
            <a:off x="0" y="3114596"/>
            <a:ext cx="18288000" cy="3789900"/>
          </a:xfrm>
          <a:solidFill>
            <a:srgbClr val="0463AF">
              <a:alpha val="75000"/>
            </a:srgbClr>
          </a:solidFill>
          <a:ln>
            <a:noFill/>
          </a:ln>
        </p:spPr>
        <p:txBody>
          <a:bodyPr lIns="864000" rIns="90000">
            <a:normAutofit/>
          </a:bodyPr>
          <a:lstStyle>
            <a:lvl1pPr>
              <a:defRPr sz="5400" b="1" i="0">
                <a:solidFill>
                  <a:schemeClr val="bg1"/>
                </a:solidFill>
                <a:latin typeface="+mj-lt"/>
                <a:ea typeface="Tahoma" panose="020B0604030504040204" pitchFamily="34" charset="0"/>
                <a:cs typeface="Tahoma" panose="020B0604030504040204" pitchFamily="34" charset="0"/>
              </a:defRPr>
            </a:lvl1pPr>
          </a:lstStyle>
          <a:p>
            <a:r>
              <a:rPr lang="fi-FI"/>
              <a:t>Muokkaa perustyyl. napsautt.</a:t>
            </a:r>
            <a:endParaRPr lang="en-US"/>
          </a:p>
        </p:txBody>
      </p:sp>
      <p:sp>
        <p:nvSpPr>
          <p:cNvPr id="12" name="Rectangle 11"/>
          <p:cNvSpPr/>
          <p:nvPr/>
        </p:nvSpPr>
        <p:spPr>
          <a:xfrm rot="10800000">
            <a:off x="0" y="10106025"/>
            <a:ext cx="18288000" cy="180975"/>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BD4A0EF-951A-4343-A672-F31B58E6828E}" type="slidenum">
              <a:rPr lang="en-US" smtClean="0"/>
              <a:t>‹#›</a:t>
            </a:fld>
            <a:endParaRPr lang="en-US"/>
          </a:p>
        </p:txBody>
      </p:sp>
    </p:spTree>
    <p:extLst>
      <p:ext uri="{BB962C8B-B14F-4D97-AF65-F5344CB8AC3E}">
        <p14:creationId xmlns:p14="http://schemas.microsoft.com/office/powerpoint/2010/main" val="272911727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Kaksi sisältökohdetta" userDrawn="1">
  <p:cSld name="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1383525" y="2790496"/>
            <a:ext cx="7641603" cy="6128249"/>
          </a:xfrm>
        </p:spPr>
        <p:txBody>
          <a:bodyPr/>
          <a:lstStyle>
            <a:lvl1pPr>
              <a:defRPr sz="33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9396912" y="2790496"/>
            <a:ext cx="7641603" cy="6128249"/>
          </a:xfrm>
        </p:spPr>
        <p:txBody>
          <a:bodyPr/>
          <a:lstStyle>
            <a:lvl1pPr>
              <a:defRPr sz="33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4.6.2025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4096886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a:t>Tekstisivu, yksipalstainen.</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535782" marR="0" lvl="0" indent="-535782" algn="l" defTabSz="1371600" rtl="0" eaLnBrk="1" fontAlgn="auto" latinLnBrk="0" hangingPunct="1">
              <a:lnSpc>
                <a:spcPct val="100000"/>
              </a:lnSpc>
              <a:spcBef>
                <a:spcPts val="1500"/>
              </a:spcBef>
              <a:spcAft>
                <a:spcPts val="0"/>
              </a:spcAft>
              <a:buClr>
                <a:schemeClr val="tx2"/>
              </a:buClr>
              <a:buSzTx/>
              <a:buFont typeface="Arial" panose="020B0604020202020204" pitchFamily="34" charset="0"/>
              <a:buChar char="•"/>
              <a:tabLst/>
              <a:defRPr/>
            </a:pPr>
            <a:r>
              <a:rPr lang="fi-FI"/>
              <a:t>Esityksen tekstisisältö tulee aina tiivistää mahdollisimman lyhyeksi.</a:t>
            </a:r>
            <a:br>
              <a:rPr lang="fi-FI"/>
            </a:br>
            <a:r>
              <a:rPr lang="fi-FI"/>
              <a:t>Esityksen tarkoitus on toimia esiintyjän ja kuulijan tukena.</a:t>
            </a:r>
            <a:br>
              <a:rPr lang="fi-FI"/>
            </a:br>
            <a:r>
              <a:rPr lang="fi-FI"/>
              <a:t>     Toinen tekstitaso, jos sivulle tulee enemmän tekstiä.</a:t>
            </a:r>
            <a:br>
              <a:rPr lang="fi-FI"/>
            </a:br>
            <a:r>
              <a:rPr lang="fi-FI"/>
              <a:t>           Kolmas tekstitaso, jos haluat esittää enemmän tekstiä.</a:t>
            </a:r>
            <a:br>
              <a:rPr lang="fi-FI"/>
            </a:br>
            <a:r>
              <a:rPr lang="fi-FI"/>
              <a:t>Muistathan, että kun tekstin koko pienenee, myös viesti pienenee.</a:t>
            </a:r>
            <a:br>
              <a:rPr lang="fi-FI"/>
            </a:br>
            <a:r>
              <a:rPr lang="fi-FI" noProof="0"/>
              <a:t>Esityksen tulee olla myös kaukaa luettavissa.</a:t>
            </a:r>
            <a:endParaRPr lang="fi-FI"/>
          </a:p>
          <a:p>
            <a:pPr marL="1073945" marR="0" lvl="1" indent="-535782" algn="l" defTabSz="1371600" rtl="0" eaLnBrk="1" fontAlgn="auto" latinLnBrk="0" hangingPunct="1">
              <a:lnSpc>
                <a:spcPct val="100000"/>
              </a:lnSpc>
              <a:spcBef>
                <a:spcPts val="1500"/>
              </a:spcBef>
              <a:spcAft>
                <a:spcPts val="0"/>
              </a:spcAft>
              <a:buClr>
                <a:schemeClr val="tx2"/>
              </a:buClr>
              <a:buSzTx/>
              <a:buFont typeface="Arial" panose="020B0604020202020204" pitchFamily="34" charset="0"/>
              <a:buChar char="•"/>
              <a:tabLst/>
              <a:defRPr/>
            </a:pPr>
            <a:r>
              <a:rPr lang="en-GB"/>
              <a:t>Second level</a:t>
            </a:r>
          </a:p>
          <a:p>
            <a:pPr lvl="2"/>
            <a:r>
              <a:rPr lang="en-GB"/>
              <a:t>Third level</a:t>
            </a:r>
          </a:p>
          <a:p>
            <a:pPr lvl="3"/>
            <a:r>
              <a:rPr lang="en-GB"/>
              <a:t>Fourth level</a:t>
            </a:r>
          </a:p>
          <a:p>
            <a:pPr lvl="4"/>
            <a:r>
              <a:rPr lang="en-GB"/>
              <a:t>Fifth level</a:t>
            </a:r>
            <a:endParaRPr lang="fi-FI"/>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   </a:t>
            </a:r>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dirty="0"/>
              <a:t>Tomi Tiuraniemi</a:t>
            </a:r>
          </a:p>
        </p:txBody>
      </p:sp>
    </p:spTree>
    <p:extLst>
      <p:ext uri="{BB962C8B-B14F-4D97-AF65-F5344CB8AC3E}">
        <p14:creationId xmlns:p14="http://schemas.microsoft.com/office/powerpoint/2010/main" val="1119182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aavio" preserve="1" userDrawn="1">
  <p:cSld name="Kaavi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a:t>Graafisivu</a:t>
            </a:r>
            <a:endParaRPr lang="fi-FI"/>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1383507" y="2786063"/>
            <a:ext cx="15954354" cy="6131720"/>
          </a:xfrm>
        </p:spPr>
        <p:txBody>
          <a:bodyPr/>
          <a:lstStyle>
            <a:lvl1pPr>
              <a:defRPr/>
            </a:lvl1pPr>
          </a:lstStyle>
          <a:p>
            <a:r>
              <a:rPr lang="fi-FI"/>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4.6.2025   |   </a:t>
            </a:r>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463407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a:t>Tekstisivu, kaksi palstaa. </a:t>
            </a:r>
            <a:br>
              <a:rPr lang="fi-FI"/>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1383525" y="2790496"/>
            <a:ext cx="7641603" cy="6128249"/>
          </a:xfrm>
        </p:spPr>
        <p:txBody>
          <a:bodyPr/>
          <a:lstStyle>
            <a:lvl1pPr>
              <a:defRPr sz="33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a:p>
            <a:pPr lvl="0"/>
            <a:endParaRPr lang="fi-FI"/>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9396912" y="2790496"/>
            <a:ext cx="7641603" cy="6128249"/>
          </a:xfrm>
        </p:spPr>
        <p:txBody>
          <a:bodyPr/>
          <a:lstStyle>
            <a:lvl1pPr>
              <a:defRPr sz="3300"/>
            </a:lvl1pPr>
          </a:lstStyle>
          <a:p>
            <a:pPr lvl="0"/>
            <a:r>
              <a:rPr lang="fi-FI"/>
              <a:t>Esityksen teksti tulee aina tiivistää mahdollisimman lyhyeksi ja selkeäksi.</a:t>
            </a:r>
            <a:br>
              <a:rPr lang="fi-FI"/>
            </a:br>
            <a:r>
              <a:rPr lang="fi-FI"/>
              <a:t>Esityksen tarkoitus on toimia esiintyjän ja kuulijan tukena.</a:t>
            </a:r>
            <a:br>
              <a:rPr lang="fi-FI"/>
            </a:br>
            <a:r>
              <a:rPr lang="fi-FI"/>
              <a:t>Muistathan, että kun tekstin koko pienenee, myös viesti pienenee. Esityksen tulee olla myös kaukaa luettavissa</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4.6.2025   |   </a:t>
            </a:r>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695092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tsikko ja kaavio" preserve="1" userDrawn="1">
  <p:cSld name="Otsikko ja 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a:t>Graafisivu</a:t>
            </a:r>
            <a:br>
              <a:rPr lang="fi-FI" noProof="0"/>
            </a:br>
            <a:r>
              <a:rPr lang="fi-FI"/>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1383526" y="2790496"/>
            <a:ext cx="5741822" cy="6128249"/>
          </a:xfrm>
        </p:spPr>
        <p:txBody>
          <a:bodyPr/>
          <a:lstStyle>
            <a:lvl1pPr>
              <a:defRPr sz="3300"/>
            </a:lvl1pPr>
          </a:lstStyle>
          <a:p>
            <a:pPr lvl="0"/>
            <a:r>
              <a:rPr lang="en-GB" err="1"/>
              <a:t>Värejä</a:t>
            </a:r>
            <a:r>
              <a:rPr lang="en-GB"/>
              <a:t> </a:t>
            </a:r>
            <a:r>
              <a:rPr lang="en-GB" err="1"/>
              <a:t>käytetään</a:t>
            </a:r>
            <a:r>
              <a:rPr lang="en-GB"/>
              <a:t> </a:t>
            </a:r>
            <a:r>
              <a:rPr lang="en-GB" err="1"/>
              <a:t>malliesimerkin</a:t>
            </a:r>
            <a:r>
              <a:rPr lang="en-GB"/>
              <a:t> </a:t>
            </a:r>
            <a:r>
              <a:rPr lang="en-GB" err="1"/>
              <a:t>järjestyksessä</a:t>
            </a:r>
            <a:endParaRPr lang="en-GB"/>
          </a:p>
          <a:p>
            <a:pPr lvl="1"/>
            <a:r>
              <a:rPr lang="en-GB"/>
              <a:t>Second level</a:t>
            </a:r>
          </a:p>
          <a:p>
            <a:pPr lvl="2"/>
            <a:r>
              <a:rPr lang="en-GB"/>
              <a:t>Third level</a:t>
            </a:r>
          </a:p>
          <a:p>
            <a:pPr lvl="3"/>
            <a:r>
              <a:rPr lang="en-GB"/>
              <a:t>Fourth level</a:t>
            </a:r>
          </a:p>
          <a:p>
            <a:pPr lvl="4"/>
            <a:r>
              <a:rPr lang="en-GB"/>
              <a:t>Fifth level</a:t>
            </a:r>
            <a:endParaRPr lang="fi-FI"/>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7299703" y="2790825"/>
            <a:ext cx="10038176" cy="6126957"/>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4.6.2025   |   </a:t>
            </a:r>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3742907" y="9561938"/>
            <a:ext cx="6172200"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Tree>
    <p:extLst>
      <p:ext uri="{BB962C8B-B14F-4D97-AF65-F5344CB8AC3E}">
        <p14:creationId xmlns:p14="http://schemas.microsoft.com/office/powerpoint/2010/main" val="2453938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1383525" y="705586"/>
            <a:ext cx="15954354" cy="1679252"/>
          </a:xfrm>
          <a:prstGeom prst="rect">
            <a:avLst/>
          </a:prstGeom>
        </p:spPr>
        <p:txBody>
          <a:bodyPr vert="horz" lIns="0" tIns="0" rIns="0" bIns="0" rtlCol="0" anchor="ctr"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1383525" y="2784945"/>
            <a:ext cx="15954354" cy="61338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1383525" y="9561938"/>
            <a:ext cx="724056" cy="306902"/>
          </a:xfrm>
          <a:prstGeom prst="rect">
            <a:avLst/>
          </a:prstGeom>
        </p:spPr>
        <p:txBody>
          <a:bodyPr vert="horz" lIns="0" tIns="0" rIns="0" bIns="0" rtlCol="0" anchor="ctr" anchorCtr="0">
            <a:noAutofit/>
          </a:bodyPr>
          <a:lstStyle>
            <a:lvl1pPr algn="l">
              <a:defRPr sz="1350">
                <a:solidFill>
                  <a:schemeClr val="tx1"/>
                </a:solidFill>
              </a:defRPr>
            </a:lvl1pPr>
          </a:lstStyle>
          <a:p>
            <a:pPr algn="l"/>
            <a:fld id="{03D2D5F4-4871-4469-8343-ED7F6811B37D}" type="slidenum">
              <a:rPr lang="fi-FI" smtClean="0"/>
              <a:pPr algn="l"/>
              <a:t>‹#›</a:t>
            </a:fld>
            <a:endParaRPr lang="fi-FI"/>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2174492" y="9561938"/>
            <a:ext cx="1465271" cy="306902"/>
          </a:xfrm>
          <a:prstGeom prst="rect">
            <a:avLst/>
          </a:prstGeom>
        </p:spPr>
        <p:txBody>
          <a:bodyPr vert="horz" lIns="0" tIns="0" rIns="0" bIns="0" rtlCol="0" anchor="ctr" anchorCtr="0">
            <a:noAutofit/>
          </a:bodyPr>
          <a:lstStyle>
            <a:lvl1pPr algn="r">
              <a:defRPr sz="1350">
                <a:solidFill>
                  <a:schemeClr val="tx1"/>
                </a:solidFill>
              </a:defRPr>
            </a:lvl1pPr>
          </a:lstStyle>
          <a:p>
            <a:pPr algn="r"/>
            <a:r>
              <a:rPr lang="fi-FI" dirty="0"/>
              <a:t>4.6.2025   |   </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3742908" y="9561938"/>
            <a:ext cx="5401092" cy="306902"/>
          </a:xfrm>
          <a:prstGeom prst="rect">
            <a:avLst/>
          </a:prstGeom>
        </p:spPr>
        <p:txBody>
          <a:bodyPr vert="horz" lIns="0" tIns="0" rIns="0" bIns="0" rtlCol="0" anchor="ctr" anchorCtr="0">
            <a:noAutofit/>
          </a:bodyPr>
          <a:lstStyle>
            <a:lvl1pPr algn="l">
              <a:defRPr sz="1350">
                <a:solidFill>
                  <a:schemeClr val="tx1"/>
                </a:solidFill>
              </a:defRPr>
            </a:lvl1pPr>
          </a:lstStyle>
          <a:p>
            <a:pPr algn="l"/>
            <a:r>
              <a:rPr lang="fi-FI"/>
              <a:t>Tomi Tiuraniemi</a:t>
            </a:r>
          </a:p>
        </p:txBody>
      </p:sp>
      <p:sp>
        <p:nvSpPr>
          <p:cNvPr id="7" name="AutoShape 2" descr="Image preview">
            <a:extLst>
              <a:ext uri="{FF2B5EF4-FFF2-40B4-BE49-F238E27FC236}">
                <a16:creationId xmlns:a16="http://schemas.microsoft.com/office/drawing/2014/main" id="{FF2DF406-EAC3-1F13-9684-46480530A1ED}"/>
              </a:ext>
            </a:extLst>
          </p:cNvPr>
          <p:cNvSpPr>
            <a:spLocks noChangeAspect="1" noChangeArrowheads="1"/>
          </p:cNvSpPr>
          <p:nvPr userDrawn="1"/>
        </p:nvSpPr>
        <p:spPr bwMode="auto">
          <a:xfrm>
            <a:off x="12890500" y="7521745"/>
            <a:ext cx="2794000" cy="279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8" name="Picture 7" descr="A logo with blue and orange colors&#10;&#10;AI-generated content may be incorrect.">
            <a:extLst>
              <a:ext uri="{FF2B5EF4-FFF2-40B4-BE49-F238E27FC236}">
                <a16:creationId xmlns:a16="http://schemas.microsoft.com/office/drawing/2014/main" id="{7ADB9C56-8B4A-65A5-1F22-A9264FAD518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4637057" y="8854227"/>
            <a:ext cx="2803967" cy="1415421"/>
          </a:xfrm>
          <a:prstGeom prst="rect">
            <a:avLst/>
          </a:prstGeom>
        </p:spPr>
      </p:pic>
    </p:spTree>
    <p:extLst>
      <p:ext uri="{BB962C8B-B14F-4D97-AF65-F5344CB8AC3E}">
        <p14:creationId xmlns:p14="http://schemas.microsoft.com/office/powerpoint/2010/main" val="3458191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p:titleStyle>
    <p:bodyStyle>
      <a:lvl1pPr marL="535782" indent="-535782" algn="l" defTabSz="1371600" rtl="0" eaLnBrk="1" latinLnBrk="0" hangingPunct="1">
        <a:lnSpc>
          <a:spcPct val="100000"/>
        </a:lnSpc>
        <a:spcBef>
          <a:spcPts val="1500"/>
        </a:spcBef>
        <a:buClr>
          <a:schemeClr val="tx2"/>
        </a:buClr>
        <a:buFont typeface="Arial" panose="020B0604020202020204" pitchFamily="34" charset="0"/>
        <a:buChar char="•"/>
        <a:defRPr sz="3900" kern="1200">
          <a:solidFill>
            <a:schemeClr val="tx1"/>
          </a:solidFill>
          <a:latin typeface="+mn-lt"/>
          <a:ea typeface="+mn-ea"/>
          <a:cs typeface="+mn-cs"/>
        </a:defRPr>
      </a:lvl1pPr>
      <a:lvl2pPr marL="1073945" indent="-535782" algn="l" defTabSz="1371600" rtl="0" eaLnBrk="1" latinLnBrk="0" hangingPunct="1">
        <a:lnSpc>
          <a:spcPct val="100000"/>
        </a:lnSpc>
        <a:spcBef>
          <a:spcPts val="1500"/>
        </a:spcBef>
        <a:buClr>
          <a:schemeClr val="tx2"/>
        </a:buClr>
        <a:buFont typeface="Arial" panose="020B0604020202020204" pitchFamily="34" charset="0"/>
        <a:buChar char="•"/>
        <a:defRPr sz="3300" kern="1200">
          <a:solidFill>
            <a:schemeClr val="tx1"/>
          </a:solidFill>
          <a:latin typeface="+mn-lt"/>
          <a:ea typeface="+mn-ea"/>
          <a:cs typeface="+mn-cs"/>
        </a:defRPr>
      </a:lvl2pPr>
      <a:lvl3pPr marL="1616870" indent="-540545" algn="l" defTabSz="1371600" rtl="0" eaLnBrk="1" latinLnBrk="0" hangingPunct="1">
        <a:lnSpc>
          <a:spcPct val="100000"/>
        </a:lnSpc>
        <a:spcBef>
          <a:spcPts val="1500"/>
        </a:spcBef>
        <a:buClr>
          <a:schemeClr val="tx2"/>
        </a:buClr>
        <a:buFont typeface="Arial" panose="020B0604020202020204" pitchFamily="34" charset="0"/>
        <a:buChar char="‒"/>
        <a:defRPr sz="2700" kern="1200">
          <a:solidFill>
            <a:schemeClr val="tx1"/>
          </a:solidFill>
          <a:latin typeface="+mn-lt"/>
          <a:ea typeface="+mn-ea"/>
          <a:cs typeface="+mn-cs"/>
        </a:defRPr>
      </a:lvl3pPr>
      <a:lvl4pPr marL="2152650" indent="-538163" algn="l" defTabSz="1371600" rtl="0" eaLnBrk="1" latinLnBrk="0" hangingPunct="1">
        <a:lnSpc>
          <a:spcPct val="100000"/>
        </a:lnSpc>
        <a:spcBef>
          <a:spcPts val="1500"/>
        </a:spcBef>
        <a:buClr>
          <a:schemeClr val="tx2"/>
        </a:buClr>
        <a:buFont typeface="Arial" panose="020B0604020202020204" pitchFamily="34" charset="0"/>
        <a:buChar char="‒"/>
        <a:defRPr sz="2700" kern="1200">
          <a:solidFill>
            <a:schemeClr val="tx1"/>
          </a:solidFill>
          <a:latin typeface="+mn-lt"/>
          <a:ea typeface="+mn-ea"/>
          <a:cs typeface="+mn-cs"/>
        </a:defRPr>
      </a:lvl4pPr>
      <a:lvl5pPr marL="2688432" indent="-535782" algn="l" defTabSz="1371600" rtl="0" eaLnBrk="1" latinLnBrk="0" hangingPunct="1">
        <a:lnSpc>
          <a:spcPct val="100000"/>
        </a:lnSpc>
        <a:spcBef>
          <a:spcPts val="1500"/>
        </a:spcBef>
        <a:buClr>
          <a:schemeClr val="tx2"/>
        </a:buClr>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a:t>Muokkaa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Footer Placeholder 4"/>
          <p:cNvSpPr>
            <a:spLocks noGrp="1"/>
          </p:cNvSpPr>
          <p:nvPr>
            <p:ph type="ftr" sz="quarter" idx="3"/>
          </p:nvPr>
        </p:nvSpPr>
        <p:spPr>
          <a:xfrm>
            <a:off x="4200526" y="9534526"/>
            <a:ext cx="3318746" cy="547688"/>
          </a:xfrm>
          <a:prstGeom prst="rect">
            <a:avLst/>
          </a:prstGeom>
        </p:spPr>
        <p:txBody>
          <a:bodyPr vert="horz" lIns="91440" tIns="45720" rIns="91440" bIns="45720" rtlCol="0" anchor="ctr"/>
          <a:lstStyle>
            <a:lvl1pPr algn="l">
              <a:defRPr sz="1800">
                <a:solidFill>
                  <a:schemeClr val="tx1">
                    <a:lumMod val="50000"/>
                    <a:lumOff val="50000"/>
                  </a:schemeClr>
                </a:solidFill>
              </a:defRPr>
            </a:lvl1pPr>
          </a:lstStyle>
          <a:p>
            <a:r>
              <a:rPr lang="en-US"/>
              <a:t>Tomi Tiuraniemi</a:t>
            </a:r>
          </a:p>
        </p:txBody>
      </p:sp>
      <p:sp>
        <p:nvSpPr>
          <p:cNvPr id="4" name="Date Placeholder 3"/>
          <p:cNvSpPr>
            <a:spLocks noGrp="1"/>
          </p:cNvSpPr>
          <p:nvPr>
            <p:ph type="dt" sz="half" idx="2"/>
          </p:nvPr>
        </p:nvSpPr>
        <p:spPr>
          <a:xfrm>
            <a:off x="7526342" y="9534526"/>
            <a:ext cx="4114800" cy="547688"/>
          </a:xfrm>
          <a:prstGeom prst="rect">
            <a:avLst/>
          </a:prstGeom>
        </p:spPr>
        <p:txBody>
          <a:bodyPr vert="horz" lIns="91440" tIns="45720" rIns="91440" bIns="45720" rtlCol="0" anchor="ctr"/>
          <a:lstStyle>
            <a:lvl1pPr algn="l">
              <a:defRPr sz="1800">
                <a:solidFill>
                  <a:schemeClr val="tx1">
                    <a:lumMod val="50000"/>
                    <a:lumOff val="50000"/>
                  </a:schemeClr>
                </a:solidFill>
              </a:defRPr>
            </a:lvl1pPr>
          </a:lstStyle>
          <a:p>
            <a:r>
              <a:rPr lang="fi-FI"/>
              <a:t>6.5.2025   |   </a:t>
            </a:r>
            <a:endParaRPr lang="en-US"/>
          </a:p>
        </p:txBody>
      </p:sp>
      <p:sp>
        <p:nvSpPr>
          <p:cNvPr id="6" name="Slide Number Placeholder 5"/>
          <p:cNvSpPr>
            <a:spLocks noGrp="1"/>
          </p:cNvSpPr>
          <p:nvPr>
            <p:ph type="sldNum" sz="quarter" idx="4"/>
          </p:nvPr>
        </p:nvSpPr>
        <p:spPr>
          <a:xfrm>
            <a:off x="1285874" y="9534526"/>
            <a:ext cx="842963" cy="547688"/>
          </a:xfrm>
          <a:prstGeom prst="rect">
            <a:avLst/>
          </a:prstGeom>
        </p:spPr>
        <p:txBody>
          <a:bodyPr vert="horz" lIns="91440" tIns="45720" rIns="91440" bIns="45720" rtlCol="0" anchor="ctr"/>
          <a:lstStyle>
            <a:lvl1pPr algn="l">
              <a:defRPr sz="1800" b="0">
                <a:solidFill>
                  <a:schemeClr val="tx1">
                    <a:lumMod val="50000"/>
                    <a:lumOff val="50000"/>
                  </a:schemeClr>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93458664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426600" indent="-426600" algn="l" defTabSz="1371600" rtl="0" eaLnBrk="1" latinLnBrk="0" hangingPunct="1">
        <a:lnSpc>
          <a:spcPct val="120000"/>
        </a:lnSpc>
        <a:spcBef>
          <a:spcPts val="1500"/>
        </a:spcBef>
        <a:buClr>
          <a:srgbClr val="0065AF"/>
        </a:buClr>
        <a:buFont typeface="Arial"/>
        <a:buChar char="•"/>
        <a:defRPr sz="2400" kern="1200">
          <a:solidFill>
            <a:schemeClr val="tx1"/>
          </a:solidFill>
          <a:latin typeface="+mn-lt"/>
          <a:ea typeface="+mn-ea"/>
          <a:cs typeface="+mn-cs"/>
        </a:defRPr>
      </a:lvl1pPr>
      <a:lvl2pPr marL="1112400" indent="-426600" algn="l" defTabSz="1371600" rtl="0" eaLnBrk="1" latinLnBrk="0" hangingPunct="1">
        <a:lnSpc>
          <a:spcPct val="120000"/>
        </a:lnSpc>
        <a:spcBef>
          <a:spcPts val="750"/>
        </a:spcBef>
        <a:buClr>
          <a:srgbClr val="0065AF"/>
        </a:buClr>
        <a:buFont typeface="Arial"/>
        <a:buChar char="•"/>
        <a:defRPr sz="2100" kern="1200">
          <a:solidFill>
            <a:schemeClr val="tx1"/>
          </a:solidFill>
          <a:latin typeface="+mn-lt"/>
          <a:ea typeface="+mn-ea"/>
          <a:cs typeface="+mn-cs"/>
        </a:defRPr>
      </a:lvl2pPr>
      <a:lvl3pPr marL="1630800" indent="-259200" algn="l" defTabSz="1371600" rtl="0" eaLnBrk="1" latinLnBrk="0" hangingPunct="1">
        <a:lnSpc>
          <a:spcPct val="120000"/>
        </a:lnSpc>
        <a:spcBef>
          <a:spcPts val="750"/>
        </a:spcBef>
        <a:buClr>
          <a:srgbClr val="0065AF"/>
        </a:buClr>
        <a:buFont typeface="Arial"/>
        <a:buChar char="•"/>
        <a:defRPr sz="1800" kern="1200">
          <a:solidFill>
            <a:schemeClr val="tx1"/>
          </a:solidFill>
          <a:latin typeface="+mn-lt"/>
          <a:ea typeface="+mn-ea"/>
          <a:cs typeface="+mn-cs"/>
        </a:defRPr>
      </a:lvl3pPr>
      <a:lvl4pPr marL="2400300" indent="-259200" algn="l" defTabSz="1371600" rtl="0" eaLnBrk="1" latinLnBrk="0" hangingPunct="1">
        <a:lnSpc>
          <a:spcPct val="120000"/>
        </a:lnSpc>
        <a:spcBef>
          <a:spcPts val="750"/>
        </a:spcBef>
        <a:buClr>
          <a:srgbClr val="0065AF"/>
        </a:buClr>
        <a:buFont typeface="Arial"/>
        <a:buChar char="•"/>
        <a:defRPr sz="1800" kern="1200">
          <a:solidFill>
            <a:schemeClr val="tx1"/>
          </a:solidFill>
          <a:latin typeface="+mn-lt"/>
          <a:ea typeface="+mn-ea"/>
          <a:cs typeface="+mn-cs"/>
        </a:defRPr>
      </a:lvl4pPr>
      <a:lvl5pPr marL="3086100" indent="-259200" algn="l" defTabSz="1371600" rtl="0" eaLnBrk="1" latinLnBrk="0" hangingPunct="1">
        <a:lnSpc>
          <a:spcPct val="120000"/>
        </a:lnSpc>
        <a:spcBef>
          <a:spcPts val="750"/>
        </a:spcBef>
        <a:buClr>
          <a:srgbClr val="0065AF"/>
        </a:buClr>
        <a:buFont typeface="Arial"/>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vayla.fi/vt-4-parantaminen-valilla-apukka-vikajarvi-rovaniemi" TargetMode="External"/><Relationship Id="rId2" Type="http://schemas.openxmlformats.org/officeDocument/2006/relationships/hyperlink" Target="https://solwers.fi/" TargetMode="Externa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245E58-4AA1-20CE-876D-37C0956011BE}"/>
              </a:ext>
            </a:extLst>
          </p:cNvPr>
          <p:cNvSpPr>
            <a:spLocks noGrp="1"/>
          </p:cNvSpPr>
          <p:nvPr>
            <p:ph type="ctrTitle"/>
          </p:nvPr>
        </p:nvSpPr>
        <p:spPr>
          <a:xfrm>
            <a:off x="4574838" y="2880393"/>
            <a:ext cx="12289536" cy="2700000"/>
          </a:xfrm>
        </p:spPr>
        <p:txBody>
          <a:bodyPr/>
          <a:lstStyle/>
          <a:p>
            <a:pPr algn="ctr"/>
            <a:br>
              <a:rPr lang="fi-FI" dirty="0"/>
            </a:br>
            <a:r>
              <a:rPr lang="fi-FI" dirty="0"/>
              <a:t>Valtatien 4 parantaminen välillä </a:t>
            </a:r>
            <a:r>
              <a:rPr lang="fi-FI" dirty="0" err="1"/>
              <a:t>Apukka</a:t>
            </a:r>
            <a:r>
              <a:rPr lang="fi-FI" dirty="0"/>
              <a:t> – Vikajärvi, tiesuunnitelma</a:t>
            </a:r>
            <a:endParaRPr lang="fi-FI" sz="4200" dirty="0"/>
          </a:p>
        </p:txBody>
      </p:sp>
      <p:sp>
        <p:nvSpPr>
          <p:cNvPr id="3" name="Alaotsikko 2">
            <a:extLst>
              <a:ext uri="{FF2B5EF4-FFF2-40B4-BE49-F238E27FC236}">
                <a16:creationId xmlns:a16="http://schemas.microsoft.com/office/drawing/2014/main" id="{91156463-C64F-0C2D-C40C-63D5401584A8}"/>
              </a:ext>
            </a:extLst>
          </p:cNvPr>
          <p:cNvSpPr>
            <a:spLocks noGrp="1"/>
          </p:cNvSpPr>
          <p:nvPr>
            <p:ph type="subTitle" idx="1"/>
          </p:nvPr>
        </p:nvSpPr>
        <p:spPr>
          <a:xfrm>
            <a:off x="6126144" y="8186724"/>
            <a:ext cx="10591424" cy="963053"/>
          </a:xfrm>
        </p:spPr>
        <p:txBody>
          <a:bodyPr/>
          <a:lstStyle/>
          <a:p>
            <a:r>
              <a:rPr lang="fi-FI" dirty="0" err="1"/>
              <a:t>Vt</a:t>
            </a:r>
            <a:r>
              <a:rPr lang="fi-FI" dirty="0"/>
              <a:t> 4 </a:t>
            </a:r>
            <a:r>
              <a:rPr lang="fi-FI" dirty="0" err="1"/>
              <a:t>Apukka</a:t>
            </a:r>
            <a:r>
              <a:rPr lang="fi-FI" dirty="0"/>
              <a:t> – Vikajärvi tiesuunnitelma, yleisötilaisuus 18.3.2028</a:t>
            </a:r>
          </a:p>
        </p:txBody>
      </p:sp>
      <p:pic>
        <p:nvPicPr>
          <p:cNvPr id="1030" name="Picture 6" descr="Kuva, joka sisältää kohteen Fontti, Sähkönsininen, sininen, symboli&#10;&#10;Kuvaus luotu automaattisesti">
            <a:extLst>
              <a:ext uri="{FF2B5EF4-FFF2-40B4-BE49-F238E27FC236}">
                <a16:creationId xmlns:a16="http://schemas.microsoft.com/office/drawing/2014/main" id="{9E66A691-DCB5-A744-1EDF-6A83A98274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2682" y="9149777"/>
            <a:ext cx="3172157" cy="6676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uva, joka sisältää kohteen kuvakaappaus, Grafiikka, graafinen suunnittelu, pimeys&#10;&#10;Kuvaus luotu automaattisesti">
            <a:extLst>
              <a:ext uri="{FF2B5EF4-FFF2-40B4-BE49-F238E27FC236}">
                <a16:creationId xmlns:a16="http://schemas.microsoft.com/office/drawing/2014/main" id="{3FDB25E4-7DA5-8504-155A-BFD15BE91F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769" y="8866750"/>
            <a:ext cx="3059351" cy="1239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itowise logo">
            <a:extLst>
              <a:ext uri="{FF2B5EF4-FFF2-40B4-BE49-F238E27FC236}">
                <a16:creationId xmlns:a16="http://schemas.microsoft.com/office/drawing/2014/main" id="{6497C1C9-EB53-F8BF-E3A4-8530E7227A6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058639" y="9312705"/>
            <a:ext cx="2130237" cy="341748"/>
          </a:xfrm>
          <a:prstGeom prst="rect">
            <a:avLst/>
          </a:prstGeom>
        </p:spPr>
      </p:pic>
    </p:spTree>
    <p:extLst>
      <p:ext uri="{BB962C8B-B14F-4D97-AF65-F5344CB8AC3E}">
        <p14:creationId xmlns:p14="http://schemas.microsoft.com/office/powerpoint/2010/main" val="2172035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DE74-EB31-5EDB-9C60-20A6DD22FE51}"/>
              </a:ext>
            </a:extLst>
          </p:cNvPr>
          <p:cNvSpPr>
            <a:spLocks noGrp="1"/>
          </p:cNvSpPr>
          <p:nvPr>
            <p:ph type="title"/>
          </p:nvPr>
        </p:nvSpPr>
        <p:spPr>
          <a:xfrm>
            <a:off x="766773" y="-173816"/>
            <a:ext cx="15954354" cy="1679252"/>
          </a:xfrm>
        </p:spPr>
        <p:txBody>
          <a:bodyPr/>
          <a:lstStyle/>
          <a:p>
            <a:r>
              <a:rPr lang="en-US" dirty="0" err="1"/>
              <a:t>Suunnittelun</a:t>
            </a:r>
            <a:r>
              <a:rPr lang="en-US" dirty="0"/>
              <a:t> </a:t>
            </a:r>
            <a:r>
              <a:rPr lang="en-US" dirty="0" err="1"/>
              <a:t>aikana</a:t>
            </a:r>
            <a:r>
              <a:rPr lang="en-US" dirty="0"/>
              <a:t> </a:t>
            </a:r>
            <a:r>
              <a:rPr lang="en-US" dirty="0" err="1"/>
              <a:t>tehtyjä</a:t>
            </a:r>
            <a:r>
              <a:rPr lang="en-US" dirty="0"/>
              <a:t> </a:t>
            </a:r>
            <a:r>
              <a:rPr lang="en-US" dirty="0" err="1"/>
              <a:t>selvityksiä</a:t>
            </a:r>
            <a:endParaRPr lang="fi-FI" dirty="0"/>
          </a:p>
        </p:txBody>
      </p:sp>
      <p:sp>
        <p:nvSpPr>
          <p:cNvPr id="3" name="Content Placeholder 2">
            <a:extLst>
              <a:ext uri="{FF2B5EF4-FFF2-40B4-BE49-F238E27FC236}">
                <a16:creationId xmlns:a16="http://schemas.microsoft.com/office/drawing/2014/main" id="{9277F003-6A91-7811-8AEA-5583DCC4BE28}"/>
              </a:ext>
            </a:extLst>
          </p:cNvPr>
          <p:cNvSpPr>
            <a:spLocks noGrp="1"/>
          </p:cNvSpPr>
          <p:nvPr>
            <p:ph idx="1"/>
          </p:nvPr>
        </p:nvSpPr>
        <p:spPr>
          <a:xfrm>
            <a:off x="1183756" y="1513660"/>
            <a:ext cx="16892577" cy="7259680"/>
          </a:xfrm>
        </p:spPr>
        <p:txBody>
          <a:bodyPr/>
          <a:lstStyle/>
          <a:p>
            <a:r>
              <a:rPr lang="fi-FI" dirty="0"/>
              <a:t>Arkeologinen selvitys</a:t>
            </a:r>
          </a:p>
          <a:p>
            <a:r>
              <a:rPr lang="fi-FI" dirty="0"/>
              <a:t>Rakennetun ympäristön selvitys</a:t>
            </a:r>
          </a:p>
          <a:p>
            <a:r>
              <a:rPr lang="fi-FI" dirty="0"/>
              <a:t>Melu- ja tärinäselvitys</a:t>
            </a:r>
          </a:p>
          <a:p>
            <a:r>
              <a:rPr lang="fi-FI" dirty="0"/>
              <a:t>Ympäristö- ja maisemaselvitys</a:t>
            </a:r>
          </a:p>
          <a:p>
            <a:r>
              <a:rPr lang="fi-FI" dirty="0"/>
              <a:t>Luontotyyppi- ja kasvillisuusselvitys</a:t>
            </a:r>
          </a:p>
          <a:p>
            <a:r>
              <a:rPr lang="fi-FI" dirty="0"/>
              <a:t>Linnusto- ja eläimistöselvitys</a:t>
            </a:r>
          </a:p>
          <a:p>
            <a:r>
              <a:rPr lang="fi-FI" dirty="0"/>
              <a:t>Jokihelmisimpukkaselvitys</a:t>
            </a:r>
          </a:p>
          <a:p>
            <a:r>
              <a:rPr lang="fi-FI" dirty="0"/>
              <a:t>Pilaantuneiden maiden selvitys</a:t>
            </a:r>
          </a:p>
          <a:p>
            <a:r>
              <a:rPr lang="fi-FI" dirty="0"/>
              <a:t>Kiertotalousselvitys</a:t>
            </a:r>
          </a:p>
          <a:p>
            <a:r>
              <a:rPr lang="fi-FI" dirty="0"/>
              <a:t>Pohjatutkimuksia ja maastomittauksia </a:t>
            </a:r>
          </a:p>
          <a:p>
            <a:pPr>
              <a:spcBef>
                <a:spcPts val="600"/>
              </a:spcBef>
            </a:pPr>
            <a:endParaRPr lang="fi-FI" sz="3600" dirty="0"/>
          </a:p>
          <a:p>
            <a:pPr marL="538163" lvl="1" indent="0">
              <a:buNone/>
            </a:pPr>
            <a:endParaRPr lang="en-US" sz="2600" b="1" dirty="0"/>
          </a:p>
          <a:p>
            <a:pPr marL="0" indent="0">
              <a:buNone/>
            </a:pPr>
            <a:r>
              <a:rPr lang="en-US" sz="2600" dirty="0"/>
              <a:t>.</a:t>
            </a:r>
          </a:p>
          <a:p>
            <a:endParaRPr lang="fi-FI" dirty="0"/>
          </a:p>
        </p:txBody>
      </p:sp>
      <p:sp>
        <p:nvSpPr>
          <p:cNvPr id="4" name="Slide Number Placeholder 3">
            <a:extLst>
              <a:ext uri="{FF2B5EF4-FFF2-40B4-BE49-F238E27FC236}">
                <a16:creationId xmlns:a16="http://schemas.microsoft.com/office/drawing/2014/main" id="{DC415FFC-C745-9437-C229-7CF6DA04E6A4}"/>
              </a:ext>
            </a:extLst>
          </p:cNvPr>
          <p:cNvSpPr>
            <a:spLocks noGrp="1"/>
          </p:cNvSpPr>
          <p:nvPr>
            <p:ph type="sldNum" sz="quarter" idx="4"/>
          </p:nvPr>
        </p:nvSpPr>
        <p:spPr/>
        <p:txBody>
          <a:bodyPr/>
          <a:lstStyle/>
          <a:p>
            <a:pPr algn="l"/>
            <a:fld id="{03D2D5F4-4871-4469-8343-ED7F6811B37D}" type="slidenum">
              <a:rPr lang="fi-FI" smtClean="0"/>
              <a:pPr algn="l"/>
              <a:t>10</a:t>
            </a:fld>
            <a:endParaRPr lang="fi-FI"/>
          </a:p>
        </p:txBody>
      </p:sp>
      <p:sp>
        <p:nvSpPr>
          <p:cNvPr id="6" name="Footer Placeholder 5">
            <a:extLst>
              <a:ext uri="{FF2B5EF4-FFF2-40B4-BE49-F238E27FC236}">
                <a16:creationId xmlns:a16="http://schemas.microsoft.com/office/drawing/2014/main" id="{563501DE-3365-8EFF-832B-58EEE6BF9DD2}"/>
              </a:ext>
            </a:extLst>
          </p:cNvPr>
          <p:cNvSpPr>
            <a:spLocks noGrp="1"/>
          </p:cNvSpPr>
          <p:nvPr>
            <p:ph type="ftr" sz="quarter" idx="3"/>
          </p:nvPr>
        </p:nvSpPr>
        <p:spPr/>
        <p:txBody>
          <a:bodyPr/>
          <a:lstStyle/>
          <a:p>
            <a:pPr algn="l"/>
            <a:r>
              <a:rPr lang="fi-FI"/>
              <a:t>Tomi Tiuraniemi</a:t>
            </a:r>
          </a:p>
        </p:txBody>
      </p:sp>
    </p:spTree>
    <p:extLst>
      <p:ext uri="{BB962C8B-B14F-4D97-AF65-F5344CB8AC3E}">
        <p14:creationId xmlns:p14="http://schemas.microsoft.com/office/powerpoint/2010/main" val="2897220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8812-DBC4-9F9D-3232-E2A6FAF40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18EA0-3292-C3CC-252D-682FEB28C150}"/>
              </a:ext>
            </a:extLst>
          </p:cNvPr>
          <p:cNvSpPr>
            <a:spLocks noGrp="1"/>
          </p:cNvSpPr>
          <p:nvPr>
            <p:ph type="title"/>
          </p:nvPr>
        </p:nvSpPr>
        <p:spPr>
          <a:xfrm>
            <a:off x="2527287" y="3389960"/>
            <a:ext cx="11600955" cy="2439340"/>
          </a:xfrm>
          <a:solidFill>
            <a:schemeClr val="bg1"/>
          </a:solidFill>
        </p:spPr>
        <p:txBody>
          <a:bodyPr/>
          <a:lstStyle/>
          <a:p>
            <a:r>
              <a:rPr lang="en-US" dirty="0"/>
              <a:t>VALTATIEN PARANTAMINEN VÄLILLÄ APUKKA – VIKAJÄRVI</a:t>
            </a:r>
            <a:br>
              <a:rPr lang="en-US" dirty="0"/>
            </a:br>
            <a:br>
              <a:rPr lang="en-US" dirty="0"/>
            </a:br>
            <a:r>
              <a:rPr lang="en-US" dirty="0" err="1"/>
              <a:t>Tiesuunnitelmaluonnoksia</a:t>
            </a:r>
            <a:endParaRPr lang="fi-FI" dirty="0"/>
          </a:p>
        </p:txBody>
      </p:sp>
      <p:sp>
        <p:nvSpPr>
          <p:cNvPr id="4" name="Slide Number Placeholder 3">
            <a:extLst>
              <a:ext uri="{FF2B5EF4-FFF2-40B4-BE49-F238E27FC236}">
                <a16:creationId xmlns:a16="http://schemas.microsoft.com/office/drawing/2014/main" id="{4810CC2C-EB1F-FC61-22DB-B45A66127C3B}"/>
              </a:ext>
            </a:extLst>
          </p:cNvPr>
          <p:cNvSpPr>
            <a:spLocks noGrp="1"/>
          </p:cNvSpPr>
          <p:nvPr>
            <p:ph type="sldNum" sz="quarter" idx="4"/>
          </p:nvPr>
        </p:nvSpPr>
        <p:spPr/>
        <p:txBody>
          <a:bodyPr/>
          <a:lstStyle/>
          <a:p>
            <a:pPr algn="l"/>
            <a:fld id="{03D2D5F4-4871-4469-8343-ED7F6811B37D}" type="slidenum">
              <a:rPr lang="fi-FI" smtClean="0"/>
              <a:pPr algn="l"/>
              <a:t>11</a:t>
            </a:fld>
            <a:endParaRPr lang="fi-FI"/>
          </a:p>
        </p:txBody>
      </p:sp>
      <p:sp>
        <p:nvSpPr>
          <p:cNvPr id="6" name="Footer Placeholder 5">
            <a:extLst>
              <a:ext uri="{FF2B5EF4-FFF2-40B4-BE49-F238E27FC236}">
                <a16:creationId xmlns:a16="http://schemas.microsoft.com/office/drawing/2014/main" id="{BDE0F3FB-3B36-608F-2306-E78C645A0116}"/>
              </a:ext>
            </a:extLst>
          </p:cNvPr>
          <p:cNvSpPr>
            <a:spLocks noGrp="1"/>
          </p:cNvSpPr>
          <p:nvPr>
            <p:ph type="ftr" sz="quarter" idx="3"/>
          </p:nvPr>
        </p:nvSpPr>
        <p:spPr/>
        <p:txBody>
          <a:bodyPr/>
          <a:lstStyle/>
          <a:p>
            <a:pPr algn="l"/>
            <a:r>
              <a:rPr lang="fi-FI"/>
              <a:t>Tomi Tiuraniemi</a:t>
            </a:r>
          </a:p>
        </p:txBody>
      </p:sp>
    </p:spTree>
    <p:extLst>
      <p:ext uri="{BB962C8B-B14F-4D97-AF65-F5344CB8AC3E}">
        <p14:creationId xmlns:p14="http://schemas.microsoft.com/office/powerpoint/2010/main" val="2475761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049A2-9B71-C7D7-B42D-EF1E04B9726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235C7B-5C25-D0F7-2411-9B178A01DC42}"/>
              </a:ext>
            </a:extLst>
          </p:cNvPr>
          <p:cNvSpPr>
            <a:spLocks noGrp="1"/>
          </p:cNvSpPr>
          <p:nvPr>
            <p:ph type="sldNum" sz="quarter" idx="4"/>
          </p:nvPr>
        </p:nvSpPr>
        <p:spPr/>
        <p:txBody>
          <a:bodyPr/>
          <a:lstStyle/>
          <a:p>
            <a:pPr algn="l"/>
            <a:fld id="{03D2D5F4-4871-4469-8343-ED7F6811B37D}" type="slidenum">
              <a:rPr lang="fi-FI" smtClean="0"/>
              <a:pPr algn="l"/>
              <a:t>12</a:t>
            </a:fld>
            <a:endParaRPr lang="fi-FI"/>
          </a:p>
        </p:txBody>
      </p:sp>
      <p:sp>
        <p:nvSpPr>
          <p:cNvPr id="6" name="Footer Placeholder 5">
            <a:extLst>
              <a:ext uri="{FF2B5EF4-FFF2-40B4-BE49-F238E27FC236}">
                <a16:creationId xmlns:a16="http://schemas.microsoft.com/office/drawing/2014/main" id="{B4F75F83-B365-A97F-2939-CD17BC03C60A}"/>
              </a:ext>
            </a:extLst>
          </p:cNvPr>
          <p:cNvSpPr>
            <a:spLocks noGrp="1"/>
          </p:cNvSpPr>
          <p:nvPr>
            <p:ph type="ftr" sz="quarter" idx="3"/>
          </p:nvPr>
        </p:nvSpPr>
        <p:spPr/>
        <p:txBody>
          <a:bodyPr/>
          <a:lstStyle/>
          <a:p>
            <a:pPr algn="l"/>
            <a:r>
              <a:rPr lang="fi-FI" dirty="0"/>
              <a:t>Tomi Tiuraniemi</a:t>
            </a:r>
          </a:p>
        </p:txBody>
      </p:sp>
      <p:pic>
        <p:nvPicPr>
          <p:cNvPr id="5" name="Picture 4" descr="A map of a route&#10;&#10;AI-generated content may be incorrect.">
            <a:extLst>
              <a:ext uri="{FF2B5EF4-FFF2-40B4-BE49-F238E27FC236}">
                <a16:creationId xmlns:a16="http://schemas.microsoft.com/office/drawing/2014/main" id="{81EB72F4-A83C-CEA5-C8B0-E8D2FEF1F065}"/>
              </a:ext>
            </a:extLst>
          </p:cNvPr>
          <p:cNvPicPr>
            <a:picLocks noChangeAspect="1"/>
          </p:cNvPicPr>
          <p:nvPr/>
        </p:nvPicPr>
        <p:blipFill>
          <a:blip r:embed="rId2"/>
          <a:stretch>
            <a:fillRect/>
          </a:stretch>
        </p:blipFill>
        <p:spPr>
          <a:xfrm>
            <a:off x="5402964" y="1156171"/>
            <a:ext cx="11988427" cy="8885296"/>
          </a:xfrm>
          <a:prstGeom prst="rect">
            <a:avLst/>
          </a:prstGeom>
          <a:ln>
            <a:solidFill>
              <a:schemeClr val="tx1"/>
            </a:solidFill>
          </a:ln>
        </p:spPr>
      </p:pic>
      <p:sp>
        <p:nvSpPr>
          <p:cNvPr id="2" name="Title 1">
            <a:extLst>
              <a:ext uri="{FF2B5EF4-FFF2-40B4-BE49-F238E27FC236}">
                <a16:creationId xmlns:a16="http://schemas.microsoft.com/office/drawing/2014/main" id="{21782D9D-7A26-7C4D-2AA8-A14BE4544782}"/>
              </a:ext>
            </a:extLst>
          </p:cNvPr>
          <p:cNvSpPr>
            <a:spLocks noGrp="1"/>
          </p:cNvSpPr>
          <p:nvPr>
            <p:ph type="title"/>
          </p:nvPr>
        </p:nvSpPr>
        <p:spPr>
          <a:xfrm>
            <a:off x="908037" y="418160"/>
            <a:ext cx="12198363" cy="1008304"/>
          </a:xfrm>
          <a:solidFill>
            <a:schemeClr val="bg1"/>
          </a:solidFill>
          <a:ln>
            <a:solidFill>
              <a:schemeClr val="bg1"/>
            </a:solidFill>
          </a:ln>
        </p:spPr>
        <p:txBody>
          <a:bodyPr/>
          <a:lstStyle/>
          <a:p>
            <a:r>
              <a:rPr lang="en-US" dirty="0" err="1"/>
              <a:t>Yleiskartta</a:t>
            </a:r>
            <a:r>
              <a:rPr lang="en-US" dirty="0"/>
              <a:t> 1, Vt 4 </a:t>
            </a:r>
            <a:r>
              <a:rPr lang="en-US" dirty="0" err="1"/>
              <a:t>Apukka</a:t>
            </a:r>
            <a:r>
              <a:rPr lang="en-US" dirty="0"/>
              <a:t> - </a:t>
            </a:r>
            <a:r>
              <a:rPr lang="en-US" dirty="0" err="1"/>
              <a:t>Vikajärvi</a:t>
            </a:r>
            <a:endParaRPr lang="fi-FI" dirty="0"/>
          </a:p>
        </p:txBody>
      </p:sp>
      <p:pic>
        <p:nvPicPr>
          <p:cNvPr id="12" name="Picture 11">
            <a:extLst>
              <a:ext uri="{FF2B5EF4-FFF2-40B4-BE49-F238E27FC236}">
                <a16:creationId xmlns:a16="http://schemas.microsoft.com/office/drawing/2014/main" id="{1482DE4C-87E4-FDCB-8AF7-F3C06FE3B598}"/>
              </a:ext>
            </a:extLst>
          </p:cNvPr>
          <p:cNvPicPr>
            <a:picLocks noChangeAspect="1"/>
          </p:cNvPicPr>
          <p:nvPr/>
        </p:nvPicPr>
        <p:blipFill>
          <a:blip r:embed="rId3"/>
          <a:stretch>
            <a:fillRect/>
          </a:stretch>
        </p:blipFill>
        <p:spPr>
          <a:xfrm>
            <a:off x="687904" y="1653768"/>
            <a:ext cx="5297235" cy="3489732"/>
          </a:xfrm>
          <a:prstGeom prst="rect">
            <a:avLst/>
          </a:prstGeom>
          <a:ln>
            <a:solidFill>
              <a:schemeClr val="accent1"/>
            </a:solidFill>
          </a:ln>
        </p:spPr>
      </p:pic>
    </p:spTree>
    <p:extLst>
      <p:ext uri="{BB962C8B-B14F-4D97-AF65-F5344CB8AC3E}">
        <p14:creationId xmlns:p14="http://schemas.microsoft.com/office/powerpoint/2010/main" val="296716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FFC5F-3F03-F311-20C5-9DA4E21F930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B6ABB3-E1C7-AB46-DC4D-38E0007384DA}"/>
              </a:ext>
            </a:extLst>
          </p:cNvPr>
          <p:cNvSpPr>
            <a:spLocks noGrp="1"/>
          </p:cNvSpPr>
          <p:nvPr>
            <p:ph type="sldNum" sz="quarter" idx="4"/>
          </p:nvPr>
        </p:nvSpPr>
        <p:spPr/>
        <p:txBody>
          <a:bodyPr/>
          <a:lstStyle/>
          <a:p>
            <a:pPr algn="l"/>
            <a:fld id="{03D2D5F4-4871-4469-8343-ED7F6811B37D}" type="slidenum">
              <a:rPr lang="fi-FI" smtClean="0"/>
              <a:pPr algn="l"/>
              <a:t>13</a:t>
            </a:fld>
            <a:endParaRPr lang="fi-FI"/>
          </a:p>
        </p:txBody>
      </p:sp>
      <p:sp>
        <p:nvSpPr>
          <p:cNvPr id="6" name="Footer Placeholder 5">
            <a:extLst>
              <a:ext uri="{FF2B5EF4-FFF2-40B4-BE49-F238E27FC236}">
                <a16:creationId xmlns:a16="http://schemas.microsoft.com/office/drawing/2014/main" id="{115D02BD-6C39-16E8-EBDE-9B759C5318A1}"/>
              </a:ext>
            </a:extLst>
          </p:cNvPr>
          <p:cNvSpPr>
            <a:spLocks noGrp="1"/>
          </p:cNvSpPr>
          <p:nvPr>
            <p:ph type="ftr" sz="quarter" idx="3"/>
          </p:nvPr>
        </p:nvSpPr>
        <p:spPr/>
        <p:txBody>
          <a:bodyPr/>
          <a:lstStyle/>
          <a:p>
            <a:pPr algn="l"/>
            <a:r>
              <a:rPr lang="fi-FI" dirty="0"/>
              <a:t>Tomi Tiuraniemi</a:t>
            </a:r>
          </a:p>
        </p:txBody>
      </p:sp>
      <p:sp>
        <p:nvSpPr>
          <p:cNvPr id="2" name="Title 1">
            <a:extLst>
              <a:ext uri="{FF2B5EF4-FFF2-40B4-BE49-F238E27FC236}">
                <a16:creationId xmlns:a16="http://schemas.microsoft.com/office/drawing/2014/main" id="{70DCE2E2-64CB-C9C3-2F37-752C3A9C3D95}"/>
              </a:ext>
            </a:extLst>
          </p:cNvPr>
          <p:cNvSpPr>
            <a:spLocks noGrp="1"/>
          </p:cNvSpPr>
          <p:nvPr>
            <p:ph type="title"/>
          </p:nvPr>
        </p:nvSpPr>
        <p:spPr>
          <a:xfrm>
            <a:off x="908037" y="418160"/>
            <a:ext cx="14924630" cy="1008304"/>
          </a:xfrm>
          <a:solidFill>
            <a:schemeClr val="bg1"/>
          </a:solidFill>
          <a:ln>
            <a:solidFill>
              <a:schemeClr val="bg1"/>
            </a:solidFill>
          </a:ln>
        </p:spPr>
        <p:txBody>
          <a:bodyPr/>
          <a:lstStyle/>
          <a:p>
            <a:r>
              <a:rPr lang="en-US" dirty="0" err="1"/>
              <a:t>Yleiskartta</a:t>
            </a:r>
            <a:r>
              <a:rPr lang="en-US" dirty="0"/>
              <a:t> 2, Vt 4 </a:t>
            </a:r>
            <a:r>
              <a:rPr lang="en-US" dirty="0" err="1"/>
              <a:t>Apukka</a:t>
            </a:r>
            <a:r>
              <a:rPr lang="en-US" dirty="0"/>
              <a:t> - </a:t>
            </a:r>
            <a:r>
              <a:rPr lang="en-US" dirty="0" err="1"/>
              <a:t>Vikajärvi</a:t>
            </a:r>
            <a:endParaRPr lang="fi-FI" dirty="0"/>
          </a:p>
        </p:txBody>
      </p:sp>
      <p:pic>
        <p:nvPicPr>
          <p:cNvPr id="7" name="Picture 6" descr="A map of a city&#10;&#10;AI-generated content may be incorrect.">
            <a:extLst>
              <a:ext uri="{FF2B5EF4-FFF2-40B4-BE49-F238E27FC236}">
                <a16:creationId xmlns:a16="http://schemas.microsoft.com/office/drawing/2014/main" id="{450B1A01-5BBF-FD4F-B6B9-0F4400AEB499}"/>
              </a:ext>
            </a:extLst>
          </p:cNvPr>
          <p:cNvPicPr>
            <a:picLocks noChangeAspect="1"/>
          </p:cNvPicPr>
          <p:nvPr/>
        </p:nvPicPr>
        <p:blipFill>
          <a:blip r:embed="rId2"/>
          <a:stretch>
            <a:fillRect/>
          </a:stretch>
        </p:blipFill>
        <p:spPr>
          <a:xfrm>
            <a:off x="908037" y="1655420"/>
            <a:ext cx="14483008" cy="8503529"/>
          </a:xfrm>
          <a:prstGeom prst="rect">
            <a:avLst/>
          </a:prstGeom>
          <a:ln>
            <a:solidFill>
              <a:schemeClr val="tx1"/>
            </a:solidFill>
          </a:ln>
        </p:spPr>
      </p:pic>
    </p:spTree>
    <p:extLst>
      <p:ext uri="{BB962C8B-B14F-4D97-AF65-F5344CB8AC3E}">
        <p14:creationId xmlns:p14="http://schemas.microsoft.com/office/powerpoint/2010/main" val="3653866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5D48F-BFB0-E34A-0ED0-A8C09F5C8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FF9994-E174-336A-0ABE-CDF72BEE6070}"/>
              </a:ext>
            </a:extLst>
          </p:cNvPr>
          <p:cNvSpPr>
            <a:spLocks noGrp="1"/>
          </p:cNvSpPr>
          <p:nvPr>
            <p:ph type="title"/>
          </p:nvPr>
        </p:nvSpPr>
        <p:spPr>
          <a:xfrm>
            <a:off x="908037" y="418160"/>
            <a:ext cx="11600955" cy="1008304"/>
          </a:xfrm>
          <a:solidFill>
            <a:schemeClr val="bg1"/>
          </a:solidFill>
        </p:spPr>
        <p:txBody>
          <a:bodyPr/>
          <a:lstStyle/>
          <a:p>
            <a:r>
              <a:rPr lang="en-US" dirty="0" err="1"/>
              <a:t>Valtatien</a:t>
            </a:r>
            <a:r>
              <a:rPr lang="en-US" dirty="0"/>
              <a:t> 4 </a:t>
            </a:r>
            <a:r>
              <a:rPr lang="en-US" dirty="0" err="1"/>
              <a:t>poikkileikkaus</a:t>
            </a:r>
            <a:endParaRPr lang="fi-FI" dirty="0"/>
          </a:p>
        </p:txBody>
      </p:sp>
      <p:sp>
        <p:nvSpPr>
          <p:cNvPr id="4" name="Slide Number Placeholder 3">
            <a:extLst>
              <a:ext uri="{FF2B5EF4-FFF2-40B4-BE49-F238E27FC236}">
                <a16:creationId xmlns:a16="http://schemas.microsoft.com/office/drawing/2014/main" id="{7C76151D-A22B-5B73-30AB-EE24676D7774}"/>
              </a:ext>
            </a:extLst>
          </p:cNvPr>
          <p:cNvSpPr>
            <a:spLocks noGrp="1"/>
          </p:cNvSpPr>
          <p:nvPr>
            <p:ph type="sldNum" sz="quarter" idx="4"/>
          </p:nvPr>
        </p:nvSpPr>
        <p:spPr/>
        <p:txBody>
          <a:bodyPr/>
          <a:lstStyle/>
          <a:p>
            <a:pPr algn="l"/>
            <a:fld id="{03D2D5F4-4871-4469-8343-ED7F6811B37D}" type="slidenum">
              <a:rPr lang="fi-FI" smtClean="0"/>
              <a:pPr algn="l"/>
              <a:t>14</a:t>
            </a:fld>
            <a:endParaRPr lang="fi-FI"/>
          </a:p>
        </p:txBody>
      </p:sp>
      <p:sp>
        <p:nvSpPr>
          <p:cNvPr id="6" name="Footer Placeholder 5">
            <a:extLst>
              <a:ext uri="{FF2B5EF4-FFF2-40B4-BE49-F238E27FC236}">
                <a16:creationId xmlns:a16="http://schemas.microsoft.com/office/drawing/2014/main" id="{7613FC9F-A950-8234-2687-B94BDC15F326}"/>
              </a:ext>
            </a:extLst>
          </p:cNvPr>
          <p:cNvSpPr>
            <a:spLocks noGrp="1"/>
          </p:cNvSpPr>
          <p:nvPr>
            <p:ph type="ftr" sz="quarter" idx="3"/>
          </p:nvPr>
        </p:nvSpPr>
        <p:spPr/>
        <p:txBody>
          <a:bodyPr/>
          <a:lstStyle/>
          <a:p>
            <a:pPr algn="l"/>
            <a:r>
              <a:rPr lang="fi-FI" dirty="0"/>
              <a:t>Tomi Tiuraniemi</a:t>
            </a:r>
          </a:p>
        </p:txBody>
      </p:sp>
      <p:pic>
        <p:nvPicPr>
          <p:cNvPr id="10" name="Picture 9">
            <a:extLst>
              <a:ext uri="{FF2B5EF4-FFF2-40B4-BE49-F238E27FC236}">
                <a16:creationId xmlns:a16="http://schemas.microsoft.com/office/drawing/2014/main" id="{9AC1630C-BE08-BC86-2E62-654EA749AE53}"/>
              </a:ext>
            </a:extLst>
          </p:cNvPr>
          <p:cNvPicPr>
            <a:picLocks noChangeAspect="1"/>
          </p:cNvPicPr>
          <p:nvPr/>
        </p:nvPicPr>
        <p:blipFill>
          <a:blip r:embed="rId3"/>
          <a:stretch>
            <a:fillRect/>
          </a:stretch>
        </p:blipFill>
        <p:spPr>
          <a:xfrm>
            <a:off x="908036" y="2023626"/>
            <a:ext cx="16227819" cy="6749463"/>
          </a:xfrm>
          <a:prstGeom prst="rect">
            <a:avLst/>
          </a:prstGeom>
          <a:ln>
            <a:solidFill>
              <a:schemeClr val="tx1"/>
            </a:solidFill>
          </a:ln>
        </p:spPr>
      </p:pic>
    </p:spTree>
    <p:extLst>
      <p:ext uri="{BB962C8B-B14F-4D97-AF65-F5344CB8AC3E}">
        <p14:creationId xmlns:p14="http://schemas.microsoft.com/office/powerpoint/2010/main" val="1791092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A1F0C-0A5C-435F-56D4-212D7EE6E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C7655-0AA9-7C48-276A-3F00C1A3806F}"/>
              </a:ext>
            </a:extLst>
          </p:cNvPr>
          <p:cNvSpPr>
            <a:spLocks noGrp="1"/>
          </p:cNvSpPr>
          <p:nvPr>
            <p:ph type="title"/>
          </p:nvPr>
        </p:nvSpPr>
        <p:spPr>
          <a:xfrm>
            <a:off x="908037" y="418160"/>
            <a:ext cx="16042230" cy="1008304"/>
          </a:xfrm>
          <a:solidFill>
            <a:schemeClr val="bg1"/>
          </a:solidFill>
        </p:spPr>
        <p:txBody>
          <a:bodyPr/>
          <a:lstStyle/>
          <a:p>
            <a:r>
              <a:rPr lang="en-US" dirty="0" err="1"/>
              <a:t>Kantatien</a:t>
            </a:r>
            <a:r>
              <a:rPr lang="en-US" dirty="0"/>
              <a:t> 82 </a:t>
            </a:r>
            <a:r>
              <a:rPr lang="en-US" dirty="0" err="1"/>
              <a:t>Kemijärventien</a:t>
            </a:r>
            <a:r>
              <a:rPr lang="en-US" dirty="0"/>
              <a:t> </a:t>
            </a:r>
            <a:r>
              <a:rPr lang="en-US" dirty="0" err="1"/>
              <a:t>poikkileikkaus</a:t>
            </a:r>
            <a:endParaRPr lang="fi-FI" dirty="0"/>
          </a:p>
        </p:txBody>
      </p:sp>
      <p:sp>
        <p:nvSpPr>
          <p:cNvPr id="4" name="Slide Number Placeholder 3">
            <a:extLst>
              <a:ext uri="{FF2B5EF4-FFF2-40B4-BE49-F238E27FC236}">
                <a16:creationId xmlns:a16="http://schemas.microsoft.com/office/drawing/2014/main" id="{9F5E576A-44FB-F569-AF7E-8837A2566141}"/>
              </a:ext>
            </a:extLst>
          </p:cNvPr>
          <p:cNvSpPr>
            <a:spLocks noGrp="1"/>
          </p:cNvSpPr>
          <p:nvPr>
            <p:ph type="sldNum" sz="quarter" idx="4"/>
          </p:nvPr>
        </p:nvSpPr>
        <p:spPr/>
        <p:txBody>
          <a:bodyPr/>
          <a:lstStyle/>
          <a:p>
            <a:pPr algn="l"/>
            <a:fld id="{03D2D5F4-4871-4469-8343-ED7F6811B37D}" type="slidenum">
              <a:rPr lang="fi-FI" smtClean="0"/>
              <a:pPr algn="l"/>
              <a:t>15</a:t>
            </a:fld>
            <a:endParaRPr lang="fi-FI"/>
          </a:p>
        </p:txBody>
      </p:sp>
      <p:sp>
        <p:nvSpPr>
          <p:cNvPr id="6" name="Footer Placeholder 5">
            <a:extLst>
              <a:ext uri="{FF2B5EF4-FFF2-40B4-BE49-F238E27FC236}">
                <a16:creationId xmlns:a16="http://schemas.microsoft.com/office/drawing/2014/main" id="{98423766-8194-07B0-2BEB-52D67A068F1D}"/>
              </a:ext>
            </a:extLst>
          </p:cNvPr>
          <p:cNvSpPr>
            <a:spLocks noGrp="1"/>
          </p:cNvSpPr>
          <p:nvPr>
            <p:ph type="ftr" sz="quarter" idx="3"/>
          </p:nvPr>
        </p:nvSpPr>
        <p:spPr/>
        <p:txBody>
          <a:bodyPr/>
          <a:lstStyle/>
          <a:p>
            <a:pPr algn="l"/>
            <a:r>
              <a:rPr lang="fi-FI" dirty="0"/>
              <a:t>Tomi Tiuraniemi</a:t>
            </a:r>
          </a:p>
        </p:txBody>
      </p:sp>
      <p:pic>
        <p:nvPicPr>
          <p:cNvPr id="5" name="Picture 4">
            <a:extLst>
              <a:ext uri="{FF2B5EF4-FFF2-40B4-BE49-F238E27FC236}">
                <a16:creationId xmlns:a16="http://schemas.microsoft.com/office/drawing/2014/main" id="{4E9E32BC-093A-D7FB-A0A8-F7243BF40C2E}"/>
              </a:ext>
            </a:extLst>
          </p:cNvPr>
          <p:cNvPicPr>
            <a:picLocks noChangeAspect="1"/>
          </p:cNvPicPr>
          <p:nvPr/>
        </p:nvPicPr>
        <p:blipFill>
          <a:blip r:embed="rId3"/>
          <a:stretch>
            <a:fillRect/>
          </a:stretch>
        </p:blipFill>
        <p:spPr>
          <a:xfrm>
            <a:off x="2416247" y="1964267"/>
            <a:ext cx="11536820" cy="6548235"/>
          </a:xfrm>
          <a:prstGeom prst="rect">
            <a:avLst/>
          </a:prstGeom>
          <a:ln>
            <a:solidFill>
              <a:schemeClr val="accent1"/>
            </a:solidFill>
          </a:ln>
        </p:spPr>
      </p:pic>
    </p:spTree>
    <p:extLst>
      <p:ext uri="{BB962C8B-B14F-4D97-AF65-F5344CB8AC3E}">
        <p14:creationId xmlns:p14="http://schemas.microsoft.com/office/powerpoint/2010/main" val="1250010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5D74B-8634-FD8B-A7AD-22C83ED89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B9CD5-96A1-A7CA-3233-A70E1F954EDA}"/>
              </a:ext>
            </a:extLst>
          </p:cNvPr>
          <p:cNvSpPr>
            <a:spLocks noGrp="1"/>
          </p:cNvSpPr>
          <p:nvPr>
            <p:ph type="title"/>
          </p:nvPr>
        </p:nvSpPr>
        <p:spPr>
          <a:xfrm>
            <a:off x="908037" y="418160"/>
            <a:ext cx="16651830" cy="1008304"/>
          </a:xfrm>
          <a:solidFill>
            <a:schemeClr val="bg1"/>
          </a:solidFill>
        </p:spPr>
        <p:txBody>
          <a:bodyPr/>
          <a:lstStyle/>
          <a:p>
            <a:r>
              <a:rPr lang="en-US" dirty="0"/>
              <a:t>Mt 19 745 </a:t>
            </a:r>
            <a:r>
              <a:rPr lang="en-US" dirty="0" err="1"/>
              <a:t>Perunkajärventien</a:t>
            </a:r>
            <a:r>
              <a:rPr lang="en-US" dirty="0"/>
              <a:t> </a:t>
            </a:r>
            <a:r>
              <a:rPr lang="en-US" dirty="0" err="1"/>
              <a:t>poikkileikkaus</a:t>
            </a:r>
            <a:endParaRPr lang="fi-FI" dirty="0"/>
          </a:p>
        </p:txBody>
      </p:sp>
      <p:sp>
        <p:nvSpPr>
          <p:cNvPr id="4" name="Slide Number Placeholder 3">
            <a:extLst>
              <a:ext uri="{FF2B5EF4-FFF2-40B4-BE49-F238E27FC236}">
                <a16:creationId xmlns:a16="http://schemas.microsoft.com/office/drawing/2014/main" id="{4D979E3F-E4E5-48AF-0084-A36DBA0F64D6}"/>
              </a:ext>
            </a:extLst>
          </p:cNvPr>
          <p:cNvSpPr>
            <a:spLocks noGrp="1"/>
          </p:cNvSpPr>
          <p:nvPr>
            <p:ph type="sldNum" sz="quarter" idx="4"/>
          </p:nvPr>
        </p:nvSpPr>
        <p:spPr/>
        <p:txBody>
          <a:bodyPr/>
          <a:lstStyle/>
          <a:p>
            <a:pPr algn="l"/>
            <a:fld id="{03D2D5F4-4871-4469-8343-ED7F6811B37D}" type="slidenum">
              <a:rPr lang="fi-FI" smtClean="0"/>
              <a:pPr algn="l"/>
              <a:t>16</a:t>
            </a:fld>
            <a:endParaRPr lang="fi-FI"/>
          </a:p>
        </p:txBody>
      </p:sp>
      <p:sp>
        <p:nvSpPr>
          <p:cNvPr id="6" name="Footer Placeholder 5">
            <a:extLst>
              <a:ext uri="{FF2B5EF4-FFF2-40B4-BE49-F238E27FC236}">
                <a16:creationId xmlns:a16="http://schemas.microsoft.com/office/drawing/2014/main" id="{880E5B50-D8C5-B35B-B130-5A4F4E7CB16D}"/>
              </a:ext>
            </a:extLst>
          </p:cNvPr>
          <p:cNvSpPr>
            <a:spLocks noGrp="1"/>
          </p:cNvSpPr>
          <p:nvPr>
            <p:ph type="ftr" sz="quarter" idx="3"/>
          </p:nvPr>
        </p:nvSpPr>
        <p:spPr/>
        <p:txBody>
          <a:bodyPr/>
          <a:lstStyle/>
          <a:p>
            <a:pPr algn="l"/>
            <a:r>
              <a:rPr lang="fi-FI" dirty="0"/>
              <a:t>Tomi Tiuraniemi</a:t>
            </a:r>
          </a:p>
        </p:txBody>
      </p:sp>
      <p:pic>
        <p:nvPicPr>
          <p:cNvPr id="7" name="Picture 6">
            <a:extLst>
              <a:ext uri="{FF2B5EF4-FFF2-40B4-BE49-F238E27FC236}">
                <a16:creationId xmlns:a16="http://schemas.microsoft.com/office/drawing/2014/main" id="{32DFBB8F-0078-644E-BC57-821448FDDF0B}"/>
              </a:ext>
            </a:extLst>
          </p:cNvPr>
          <p:cNvPicPr>
            <a:picLocks noChangeAspect="1"/>
          </p:cNvPicPr>
          <p:nvPr/>
        </p:nvPicPr>
        <p:blipFill>
          <a:blip r:embed="rId3"/>
          <a:stretch>
            <a:fillRect/>
          </a:stretch>
        </p:blipFill>
        <p:spPr>
          <a:xfrm>
            <a:off x="3591879" y="2167468"/>
            <a:ext cx="10456177" cy="6580464"/>
          </a:xfrm>
          <a:prstGeom prst="rect">
            <a:avLst/>
          </a:prstGeom>
        </p:spPr>
      </p:pic>
    </p:spTree>
    <p:extLst>
      <p:ext uri="{BB962C8B-B14F-4D97-AF65-F5344CB8AC3E}">
        <p14:creationId xmlns:p14="http://schemas.microsoft.com/office/powerpoint/2010/main" val="895314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BE77F-0697-F440-0FE4-DB1715001A87}"/>
            </a:ext>
          </a:extLst>
        </p:cNvPr>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4372BD9B-2E43-7926-A91D-99FDFA7378CC}"/>
              </a:ext>
            </a:extLst>
          </p:cNvPr>
          <p:cNvPicPr>
            <a:picLocks noChangeAspect="1"/>
          </p:cNvPicPr>
          <p:nvPr/>
        </p:nvPicPr>
        <p:blipFill>
          <a:blip r:embed="rId3"/>
          <a:stretch>
            <a:fillRect/>
          </a:stretch>
        </p:blipFill>
        <p:spPr>
          <a:xfrm>
            <a:off x="3742907" y="1426464"/>
            <a:ext cx="12503163" cy="8735515"/>
          </a:xfrm>
          <a:prstGeom prst="rect">
            <a:avLst/>
          </a:prstGeom>
          <a:ln>
            <a:solidFill>
              <a:schemeClr val="tx1"/>
            </a:solidFill>
          </a:ln>
        </p:spPr>
      </p:pic>
      <p:sp>
        <p:nvSpPr>
          <p:cNvPr id="2" name="Title 1">
            <a:extLst>
              <a:ext uri="{FF2B5EF4-FFF2-40B4-BE49-F238E27FC236}">
                <a16:creationId xmlns:a16="http://schemas.microsoft.com/office/drawing/2014/main" id="{31309347-B97B-8F48-AB26-07DB2057DEE1}"/>
              </a:ext>
            </a:extLst>
          </p:cNvPr>
          <p:cNvSpPr>
            <a:spLocks noGrp="1"/>
          </p:cNvSpPr>
          <p:nvPr>
            <p:ph type="title"/>
          </p:nvPr>
        </p:nvSpPr>
        <p:spPr>
          <a:xfrm>
            <a:off x="908037" y="418160"/>
            <a:ext cx="11600955" cy="1008304"/>
          </a:xfrm>
          <a:solidFill>
            <a:schemeClr val="bg1"/>
          </a:solidFill>
        </p:spPr>
        <p:txBody>
          <a:bodyPr/>
          <a:lstStyle/>
          <a:p>
            <a:r>
              <a:rPr lang="en-US" dirty="0" err="1"/>
              <a:t>Suunnitelmakartta</a:t>
            </a:r>
            <a:r>
              <a:rPr lang="en-US" dirty="0"/>
              <a:t> 1, </a:t>
            </a:r>
            <a:r>
              <a:rPr lang="en-US" dirty="0" err="1"/>
              <a:t>Olkkajärvi</a:t>
            </a:r>
            <a:endParaRPr lang="fi-FI" dirty="0"/>
          </a:p>
        </p:txBody>
      </p:sp>
      <p:sp>
        <p:nvSpPr>
          <p:cNvPr id="4" name="Slide Number Placeholder 3">
            <a:extLst>
              <a:ext uri="{FF2B5EF4-FFF2-40B4-BE49-F238E27FC236}">
                <a16:creationId xmlns:a16="http://schemas.microsoft.com/office/drawing/2014/main" id="{DC940034-466A-02DC-CFB9-5EAC1B4F48DA}"/>
              </a:ext>
            </a:extLst>
          </p:cNvPr>
          <p:cNvSpPr>
            <a:spLocks noGrp="1"/>
          </p:cNvSpPr>
          <p:nvPr>
            <p:ph type="sldNum" sz="quarter" idx="4"/>
          </p:nvPr>
        </p:nvSpPr>
        <p:spPr/>
        <p:txBody>
          <a:bodyPr/>
          <a:lstStyle/>
          <a:p>
            <a:pPr algn="l"/>
            <a:fld id="{03D2D5F4-4871-4469-8343-ED7F6811B37D}" type="slidenum">
              <a:rPr lang="fi-FI" smtClean="0"/>
              <a:pPr algn="l"/>
              <a:t>17</a:t>
            </a:fld>
            <a:endParaRPr lang="fi-FI"/>
          </a:p>
        </p:txBody>
      </p:sp>
      <p:sp>
        <p:nvSpPr>
          <p:cNvPr id="6" name="Footer Placeholder 5">
            <a:extLst>
              <a:ext uri="{FF2B5EF4-FFF2-40B4-BE49-F238E27FC236}">
                <a16:creationId xmlns:a16="http://schemas.microsoft.com/office/drawing/2014/main" id="{A662AE75-F44E-2E1C-6148-C981A58230D2}"/>
              </a:ext>
            </a:extLst>
          </p:cNvPr>
          <p:cNvSpPr>
            <a:spLocks noGrp="1"/>
          </p:cNvSpPr>
          <p:nvPr>
            <p:ph type="ftr" sz="quarter" idx="3"/>
          </p:nvPr>
        </p:nvSpPr>
        <p:spPr/>
        <p:txBody>
          <a:bodyPr/>
          <a:lstStyle/>
          <a:p>
            <a:pPr algn="l"/>
            <a:r>
              <a:rPr lang="fi-FI" dirty="0"/>
              <a:t>Tomi Tiuraniemi</a:t>
            </a:r>
          </a:p>
        </p:txBody>
      </p:sp>
      <p:sp>
        <p:nvSpPr>
          <p:cNvPr id="8" name="Title 1">
            <a:extLst>
              <a:ext uri="{FF2B5EF4-FFF2-40B4-BE49-F238E27FC236}">
                <a16:creationId xmlns:a16="http://schemas.microsoft.com/office/drawing/2014/main" id="{270803DF-9FFE-F9C5-61A9-094C51F99BC1}"/>
              </a:ext>
            </a:extLst>
          </p:cNvPr>
          <p:cNvSpPr txBox="1">
            <a:spLocks/>
          </p:cNvSpPr>
          <p:nvPr/>
        </p:nvSpPr>
        <p:spPr>
          <a:xfrm>
            <a:off x="3742907" y="7214074"/>
            <a:ext cx="1811359"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a:t>OLKKAJÄRVI</a:t>
            </a:r>
            <a:endParaRPr lang="fi-FI" sz="1600" dirty="0"/>
          </a:p>
        </p:txBody>
      </p:sp>
    </p:spTree>
    <p:extLst>
      <p:ext uri="{BB962C8B-B14F-4D97-AF65-F5344CB8AC3E}">
        <p14:creationId xmlns:p14="http://schemas.microsoft.com/office/powerpoint/2010/main" val="2555631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CF41E-9E6B-27E7-0E34-F6D6878817BB}"/>
            </a:ext>
          </a:extLst>
        </p:cNvPr>
        <p:cNvGrpSpPr/>
        <p:nvPr/>
      </p:nvGrpSpPr>
      <p:grpSpPr>
        <a:xfrm>
          <a:off x="0" y="0"/>
          <a:ext cx="0" cy="0"/>
          <a:chOff x="0" y="0"/>
          <a:chExt cx="0" cy="0"/>
        </a:xfrm>
      </p:grpSpPr>
      <p:pic>
        <p:nvPicPr>
          <p:cNvPr id="7" name="Picture 6" descr="A map of a city&#10;&#10;AI-generated content may be incorrect.">
            <a:extLst>
              <a:ext uri="{FF2B5EF4-FFF2-40B4-BE49-F238E27FC236}">
                <a16:creationId xmlns:a16="http://schemas.microsoft.com/office/drawing/2014/main" id="{CC92C4C5-980D-E98E-F42D-BFE90F069C58}"/>
              </a:ext>
            </a:extLst>
          </p:cNvPr>
          <p:cNvPicPr>
            <a:picLocks noChangeAspect="1"/>
          </p:cNvPicPr>
          <p:nvPr/>
        </p:nvPicPr>
        <p:blipFill>
          <a:blip r:embed="rId3"/>
          <a:stretch>
            <a:fillRect/>
          </a:stretch>
        </p:blipFill>
        <p:spPr>
          <a:xfrm>
            <a:off x="908037" y="1724340"/>
            <a:ext cx="14864538" cy="7991049"/>
          </a:xfrm>
          <a:prstGeom prst="rect">
            <a:avLst/>
          </a:prstGeom>
          <a:ln>
            <a:solidFill>
              <a:schemeClr val="tx1"/>
            </a:solidFill>
          </a:ln>
        </p:spPr>
      </p:pic>
      <p:sp>
        <p:nvSpPr>
          <p:cNvPr id="2" name="Title 1">
            <a:extLst>
              <a:ext uri="{FF2B5EF4-FFF2-40B4-BE49-F238E27FC236}">
                <a16:creationId xmlns:a16="http://schemas.microsoft.com/office/drawing/2014/main" id="{0553198E-8A4D-6902-343D-98B46933AE3A}"/>
              </a:ext>
            </a:extLst>
          </p:cNvPr>
          <p:cNvSpPr>
            <a:spLocks noGrp="1"/>
          </p:cNvSpPr>
          <p:nvPr>
            <p:ph type="title"/>
          </p:nvPr>
        </p:nvSpPr>
        <p:spPr>
          <a:xfrm>
            <a:off x="908037" y="418160"/>
            <a:ext cx="15872896" cy="1008304"/>
          </a:xfrm>
          <a:solidFill>
            <a:schemeClr val="bg1"/>
          </a:solidFill>
        </p:spPr>
        <p:txBody>
          <a:bodyPr/>
          <a:lstStyle/>
          <a:p>
            <a:r>
              <a:rPr lang="en-US" dirty="0" err="1"/>
              <a:t>Suunnitelmakartta</a:t>
            </a:r>
            <a:r>
              <a:rPr lang="en-US" dirty="0"/>
              <a:t> 2, </a:t>
            </a:r>
            <a:r>
              <a:rPr lang="en-US" dirty="0" err="1"/>
              <a:t>Perunkajärventien</a:t>
            </a:r>
            <a:r>
              <a:rPr lang="en-US" dirty="0"/>
              <a:t> </a:t>
            </a:r>
            <a:r>
              <a:rPr lang="en-US" dirty="0" err="1"/>
              <a:t>liittymä</a:t>
            </a:r>
            <a:endParaRPr lang="fi-FI" dirty="0"/>
          </a:p>
        </p:txBody>
      </p:sp>
      <p:sp>
        <p:nvSpPr>
          <p:cNvPr id="4" name="Slide Number Placeholder 3">
            <a:extLst>
              <a:ext uri="{FF2B5EF4-FFF2-40B4-BE49-F238E27FC236}">
                <a16:creationId xmlns:a16="http://schemas.microsoft.com/office/drawing/2014/main" id="{D39C9A9E-5A66-18F4-0B67-23136DE92B96}"/>
              </a:ext>
            </a:extLst>
          </p:cNvPr>
          <p:cNvSpPr>
            <a:spLocks noGrp="1"/>
          </p:cNvSpPr>
          <p:nvPr>
            <p:ph type="sldNum" sz="quarter" idx="4"/>
          </p:nvPr>
        </p:nvSpPr>
        <p:spPr/>
        <p:txBody>
          <a:bodyPr/>
          <a:lstStyle/>
          <a:p>
            <a:pPr algn="l"/>
            <a:fld id="{03D2D5F4-4871-4469-8343-ED7F6811B37D}" type="slidenum">
              <a:rPr lang="fi-FI" smtClean="0"/>
              <a:pPr algn="l"/>
              <a:t>18</a:t>
            </a:fld>
            <a:endParaRPr lang="fi-FI"/>
          </a:p>
        </p:txBody>
      </p:sp>
      <p:sp>
        <p:nvSpPr>
          <p:cNvPr id="6" name="Footer Placeholder 5">
            <a:extLst>
              <a:ext uri="{FF2B5EF4-FFF2-40B4-BE49-F238E27FC236}">
                <a16:creationId xmlns:a16="http://schemas.microsoft.com/office/drawing/2014/main" id="{41D8D61D-59C4-3447-7CE9-4A3895554E42}"/>
              </a:ext>
            </a:extLst>
          </p:cNvPr>
          <p:cNvSpPr>
            <a:spLocks noGrp="1"/>
          </p:cNvSpPr>
          <p:nvPr>
            <p:ph type="ftr" sz="quarter" idx="3"/>
          </p:nvPr>
        </p:nvSpPr>
        <p:spPr/>
        <p:txBody>
          <a:bodyPr/>
          <a:lstStyle/>
          <a:p>
            <a:pPr algn="l"/>
            <a:r>
              <a:rPr lang="fi-FI" dirty="0"/>
              <a:t>Tomi Tiuraniemi</a:t>
            </a:r>
          </a:p>
        </p:txBody>
      </p:sp>
      <p:sp>
        <p:nvSpPr>
          <p:cNvPr id="9" name="Title 1">
            <a:extLst>
              <a:ext uri="{FF2B5EF4-FFF2-40B4-BE49-F238E27FC236}">
                <a16:creationId xmlns:a16="http://schemas.microsoft.com/office/drawing/2014/main" id="{8B207F2C-FEFF-EDDB-5A95-63C9068988EB}"/>
              </a:ext>
            </a:extLst>
          </p:cNvPr>
          <p:cNvSpPr txBox="1">
            <a:spLocks/>
          </p:cNvSpPr>
          <p:nvPr/>
        </p:nvSpPr>
        <p:spPr>
          <a:xfrm rot="4377077">
            <a:off x="1481920" y="2207840"/>
            <a:ext cx="1811359"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Perunkajärventie</a:t>
            </a:r>
            <a:endParaRPr lang="fi-FI" sz="2000" dirty="0">
              <a:solidFill>
                <a:schemeClr val="tx1"/>
              </a:solidFill>
            </a:endParaRPr>
          </a:p>
        </p:txBody>
      </p:sp>
    </p:spTree>
    <p:extLst>
      <p:ext uri="{BB962C8B-B14F-4D97-AF65-F5344CB8AC3E}">
        <p14:creationId xmlns:p14="http://schemas.microsoft.com/office/powerpoint/2010/main" val="3423903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6D449-DCE6-5ABE-6A65-4480664667A0}"/>
            </a:ext>
          </a:extLst>
        </p:cNvPr>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69D47A1D-B1AE-74A9-BFDA-4FB8A494C4F7}"/>
              </a:ext>
            </a:extLst>
          </p:cNvPr>
          <p:cNvPicPr>
            <a:picLocks noChangeAspect="1"/>
          </p:cNvPicPr>
          <p:nvPr/>
        </p:nvPicPr>
        <p:blipFill>
          <a:blip r:embed="rId3"/>
          <a:stretch>
            <a:fillRect/>
          </a:stretch>
        </p:blipFill>
        <p:spPr>
          <a:xfrm>
            <a:off x="1104727" y="1885783"/>
            <a:ext cx="15574606" cy="7537521"/>
          </a:xfrm>
          <a:prstGeom prst="rect">
            <a:avLst/>
          </a:prstGeom>
          <a:ln>
            <a:solidFill>
              <a:schemeClr val="tx1"/>
            </a:solidFill>
          </a:ln>
        </p:spPr>
      </p:pic>
      <p:sp>
        <p:nvSpPr>
          <p:cNvPr id="2" name="Title 1">
            <a:extLst>
              <a:ext uri="{FF2B5EF4-FFF2-40B4-BE49-F238E27FC236}">
                <a16:creationId xmlns:a16="http://schemas.microsoft.com/office/drawing/2014/main" id="{73A73542-EFC1-C38C-5C7A-DA2CAF6E2D3F}"/>
              </a:ext>
            </a:extLst>
          </p:cNvPr>
          <p:cNvSpPr>
            <a:spLocks noGrp="1"/>
          </p:cNvSpPr>
          <p:nvPr>
            <p:ph type="title"/>
          </p:nvPr>
        </p:nvSpPr>
        <p:spPr>
          <a:xfrm>
            <a:off x="908037" y="418160"/>
            <a:ext cx="11600955" cy="1008304"/>
          </a:xfrm>
          <a:solidFill>
            <a:schemeClr val="bg1"/>
          </a:solidFill>
        </p:spPr>
        <p:txBody>
          <a:bodyPr/>
          <a:lstStyle/>
          <a:p>
            <a:r>
              <a:rPr lang="en-US" dirty="0" err="1"/>
              <a:t>Suunnitelmakartta</a:t>
            </a:r>
            <a:r>
              <a:rPr lang="en-US" dirty="0"/>
              <a:t> 3, </a:t>
            </a:r>
            <a:r>
              <a:rPr lang="en-US" dirty="0" err="1"/>
              <a:t>Kurjenkumpu</a:t>
            </a:r>
            <a:endParaRPr lang="fi-FI" dirty="0"/>
          </a:p>
        </p:txBody>
      </p:sp>
      <p:sp>
        <p:nvSpPr>
          <p:cNvPr id="4" name="Slide Number Placeholder 3">
            <a:extLst>
              <a:ext uri="{FF2B5EF4-FFF2-40B4-BE49-F238E27FC236}">
                <a16:creationId xmlns:a16="http://schemas.microsoft.com/office/drawing/2014/main" id="{058C4598-8BB5-8CB3-BEFD-473DC5809271}"/>
              </a:ext>
            </a:extLst>
          </p:cNvPr>
          <p:cNvSpPr>
            <a:spLocks noGrp="1"/>
          </p:cNvSpPr>
          <p:nvPr>
            <p:ph type="sldNum" sz="quarter" idx="4"/>
          </p:nvPr>
        </p:nvSpPr>
        <p:spPr/>
        <p:txBody>
          <a:bodyPr/>
          <a:lstStyle/>
          <a:p>
            <a:pPr algn="l"/>
            <a:fld id="{03D2D5F4-4871-4469-8343-ED7F6811B37D}" type="slidenum">
              <a:rPr lang="fi-FI" smtClean="0"/>
              <a:pPr algn="l"/>
              <a:t>19</a:t>
            </a:fld>
            <a:endParaRPr lang="fi-FI"/>
          </a:p>
        </p:txBody>
      </p:sp>
      <p:sp>
        <p:nvSpPr>
          <p:cNvPr id="6" name="Footer Placeholder 5">
            <a:extLst>
              <a:ext uri="{FF2B5EF4-FFF2-40B4-BE49-F238E27FC236}">
                <a16:creationId xmlns:a16="http://schemas.microsoft.com/office/drawing/2014/main" id="{AD224E51-2C87-685D-C697-9355952D7BFF}"/>
              </a:ext>
            </a:extLst>
          </p:cNvPr>
          <p:cNvSpPr>
            <a:spLocks noGrp="1"/>
          </p:cNvSpPr>
          <p:nvPr>
            <p:ph type="ftr" sz="quarter" idx="3"/>
          </p:nvPr>
        </p:nvSpPr>
        <p:spPr/>
        <p:txBody>
          <a:bodyPr/>
          <a:lstStyle/>
          <a:p>
            <a:pPr algn="l"/>
            <a:r>
              <a:rPr lang="fi-FI" dirty="0"/>
              <a:t>Tomi Tiuraniemi</a:t>
            </a:r>
          </a:p>
        </p:txBody>
      </p:sp>
    </p:spTree>
    <p:extLst>
      <p:ext uri="{BB962C8B-B14F-4D97-AF65-F5344CB8AC3E}">
        <p14:creationId xmlns:p14="http://schemas.microsoft.com/office/powerpoint/2010/main" val="2763377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A0DD8B-4CDA-5B94-D0F9-1686FAC42A64}"/>
              </a:ext>
            </a:extLst>
          </p:cNvPr>
          <p:cNvSpPr>
            <a:spLocks noGrp="1"/>
          </p:cNvSpPr>
          <p:nvPr>
            <p:ph type="title"/>
          </p:nvPr>
        </p:nvSpPr>
        <p:spPr>
          <a:xfrm>
            <a:off x="1383525" y="177529"/>
            <a:ext cx="15954354" cy="1025629"/>
          </a:xfrm>
        </p:spPr>
        <p:txBody>
          <a:bodyPr/>
          <a:lstStyle/>
          <a:p>
            <a:r>
              <a:rPr lang="fi-FI" dirty="0"/>
              <a:t>Ohjelma</a:t>
            </a:r>
          </a:p>
        </p:txBody>
      </p:sp>
      <p:sp>
        <p:nvSpPr>
          <p:cNvPr id="4" name="Dian numeron paikkamerkki 3">
            <a:extLst>
              <a:ext uri="{FF2B5EF4-FFF2-40B4-BE49-F238E27FC236}">
                <a16:creationId xmlns:a16="http://schemas.microsoft.com/office/drawing/2014/main" id="{FBE894A8-85FE-6777-87D7-BE71DA0DBE45}"/>
              </a:ext>
            </a:extLst>
          </p:cNvPr>
          <p:cNvSpPr>
            <a:spLocks noGrp="1"/>
          </p:cNvSpPr>
          <p:nvPr>
            <p:ph type="sldNum" sz="quarter" idx="4"/>
          </p:nvPr>
        </p:nvSpPr>
        <p:spPr/>
        <p:txBody>
          <a:bodyPr/>
          <a:lstStyle/>
          <a:p>
            <a:pPr defTabSz="1371600"/>
            <a:fld id="{03D2D5F4-4871-4469-8343-ED7F6811B37D}" type="slidenum">
              <a:rPr lang="fi-FI">
                <a:solidFill>
                  <a:prstClr val="black"/>
                </a:solidFill>
                <a:latin typeface="Arial"/>
              </a:rPr>
              <a:pPr defTabSz="1371600"/>
              <a:t>2</a:t>
            </a:fld>
            <a:endParaRPr lang="fi-FI">
              <a:solidFill>
                <a:prstClr val="black"/>
              </a:solidFill>
              <a:latin typeface="Arial"/>
            </a:endParaRPr>
          </a:p>
        </p:txBody>
      </p:sp>
      <p:sp>
        <p:nvSpPr>
          <p:cNvPr id="5" name="Päivämäärän paikkamerkki 4">
            <a:extLst>
              <a:ext uri="{FF2B5EF4-FFF2-40B4-BE49-F238E27FC236}">
                <a16:creationId xmlns:a16="http://schemas.microsoft.com/office/drawing/2014/main" id="{F4AA32A7-757E-AE0E-2914-0D689B196E15}"/>
              </a:ext>
            </a:extLst>
          </p:cNvPr>
          <p:cNvSpPr>
            <a:spLocks noGrp="1"/>
          </p:cNvSpPr>
          <p:nvPr>
            <p:ph type="dt" sz="half" idx="2"/>
          </p:nvPr>
        </p:nvSpPr>
        <p:spPr/>
        <p:txBody>
          <a:bodyPr/>
          <a:lstStyle/>
          <a:p>
            <a:pPr defTabSz="1371600"/>
            <a:r>
              <a:rPr lang="fi-FI">
                <a:solidFill>
                  <a:prstClr val="black"/>
                </a:solidFill>
                <a:latin typeface="Arial"/>
              </a:rPr>
              <a:t>6.5.2025   |   </a:t>
            </a:r>
          </a:p>
        </p:txBody>
      </p:sp>
      <p:sp>
        <p:nvSpPr>
          <p:cNvPr id="6" name="Alatunnisteen paikkamerkki 5">
            <a:extLst>
              <a:ext uri="{FF2B5EF4-FFF2-40B4-BE49-F238E27FC236}">
                <a16:creationId xmlns:a16="http://schemas.microsoft.com/office/drawing/2014/main" id="{F892ACAA-E006-24D6-4126-8C6ED8898DE9}"/>
              </a:ext>
            </a:extLst>
          </p:cNvPr>
          <p:cNvSpPr>
            <a:spLocks noGrp="1"/>
          </p:cNvSpPr>
          <p:nvPr>
            <p:ph type="ftr" sz="quarter" idx="3"/>
          </p:nvPr>
        </p:nvSpPr>
        <p:spPr/>
        <p:txBody>
          <a:bodyPr/>
          <a:lstStyle/>
          <a:p>
            <a:pPr defTabSz="1371600"/>
            <a:r>
              <a:rPr lang="fi-FI">
                <a:solidFill>
                  <a:prstClr val="black"/>
                </a:solidFill>
                <a:latin typeface="Arial"/>
              </a:rPr>
              <a:t>Tomi Tiuraniemi</a:t>
            </a:r>
          </a:p>
        </p:txBody>
      </p:sp>
      <p:sp>
        <p:nvSpPr>
          <p:cNvPr id="8" name="Sisällön paikkamerkki 7">
            <a:extLst>
              <a:ext uri="{FF2B5EF4-FFF2-40B4-BE49-F238E27FC236}">
                <a16:creationId xmlns:a16="http://schemas.microsoft.com/office/drawing/2014/main" id="{485EAED0-E8AC-45F4-1704-06638E8AAF29}"/>
              </a:ext>
            </a:extLst>
          </p:cNvPr>
          <p:cNvSpPr>
            <a:spLocks noGrp="1"/>
          </p:cNvSpPr>
          <p:nvPr>
            <p:ph idx="1"/>
          </p:nvPr>
        </p:nvSpPr>
        <p:spPr>
          <a:xfrm>
            <a:off x="1383525" y="1203158"/>
            <a:ext cx="15954354" cy="6133800"/>
          </a:xfrm>
        </p:spPr>
        <p:txBody>
          <a:bodyPr/>
          <a:lstStyle/>
          <a:p>
            <a:r>
              <a:rPr lang="fi-FI" dirty="0"/>
              <a:t>Hankkeen taustat ja tiesuunnitelmaprosessi</a:t>
            </a:r>
          </a:p>
          <a:p>
            <a:pPr lvl="1"/>
            <a:r>
              <a:rPr lang="fi-FI" dirty="0"/>
              <a:t>Projektipäällikkö Tomi Tiuraniemi, Lapin Elinvoimakeskus</a:t>
            </a:r>
            <a:endParaRPr lang="fi-FI" dirty="0">
              <a:solidFill>
                <a:srgbClr val="FF0000"/>
              </a:solidFill>
            </a:endParaRPr>
          </a:p>
          <a:p>
            <a:r>
              <a:rPr lang="fi-FI" dirty="0"/>
              <a:t>Alustavan tiesuunnitelmaluonnoksen esittely</a:t>
            </a:r>
          </a:p>
          <a:p>
            <a:pPr lvl="1"/>
            <a:r>
              <a:rPr lang="fi-FI" dirty="0"/>
              <a:t>Projektipäällikkö Pirkka Hartikainen, Sitowise Oy</a:t>
            </a:r>
          </a:p>
          <a:p>
            <a:r>
              <a:rPr lang="fi-FI" dirty="0"/>
              <a:t>Rovaniemen kaupunki</a:t>
            </a:r>
          </a:p>
          <a:p>
            <a:pPr lvl="1"/>
            <a:r>
              <a:rPr lang="fi-FI" dirty="0"/>
              <a:t>Vikajärven osayleiskaava, Petteri Lampi</a:t>
            </a:r>
          </a:p>
          <a:p>
            <a:pPr lvl="1"/>
            <a:r>
              <a:rPr lang="fi-FI" dirty="0"/>
              <a:t>Vikajärven hiihtoreitit, Pekka Hämäläinen</a:t>
            </a:r>
          </a:p>
          <a:p>
            <a:r>
              <a:rPr lang="fi-FI" dirty="0"/>
              <a:t>Kysymykset</a:t>
            </a:r>
          </a:p>
          <a:p>
            <a:r>
              <a:rPr lang="fi-FI" dirty="0"/>
              <a:t>Keskustelua jatketaan karttojen äärellä</a:t>
            </a:r>
          </a:p>
          <a:p>
            <a:r>
              <a:rPr lang="fi-FI" dirty="0"/>
              <a:t>Yhteenveto keskusteluista</a:t>
            </a:r>
          </a:p>
          <a:p>
            <a:r>
              <a:rPr lang="en-US" dirty="0"/>
              <a:t>T</a:t>
            </a:r>
            <a:r>
              <a:rPr lang="fi-FI" dirty="0" err="1"/>
              <a:t>ilaisuuden</a:t>
            </a:r>
            <a:r>
              <a:rPr lang="fi-FI" dirty="0"/>
              <a:t> päätös klo 19.00</a:t>
            </a:r>
          </a:p>
          <a:p>
            <a:endParaRPr lang="en-FI" dirty="0"/>
          </a:p>
        </p:txBody>
      </p:sp>
    </p:spTree>
    <p:extLst>
      <p:ext uri="{BB962C8B-B14F-4D97-AF65-F5344CB8AC3E}">
        <p14:creationId xmlns:p14="http://schemas.microsoft.com/office/powerpoint/2010/main" val="2219464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9D7CB-E070-F2ED-43E3-B2B573E237E6}"/>
            </a:ext>
          </a:extLst>
        </p:cNvPr>
        <p:cNvGrpSpPr/>
        <p:nvPr/>
      </p:nvGrpSpPr>
      <p:grpSpPr>
        <a:xfrm>
          <a:off x="0" y="0"/>
          <a:ext cx="0" cy="0"/>
          <a:chOff x="0" y="0"/>
          <a:chExt cx="0" cy="0"/>
        </a:xfrm>
      </p:grpSpPr>
      <p:pic>
        <p:nvPicPr>
          <p:cNvPr id="11" name="Picture 10" descr="A map of a runway&#10;&#10;AI-generated content may be incorrect.">
            <a:extLst>
              <a:ext uri="{FF2B5EF4-FFF2-40B4-BE49-F238E27FC236}">
                <a16:creationId xmlns:a16="http://schemas.microsoft.com/office/drawing/2014/main" id="{E2B55B10-CE2E-6A76-4849-22AC49C483BD}"/>
              </a:ext>
            </a:extLst>
          </p:cNvPr>
          <p:cNvPicPr>
            <a:picLocks noChangeAspect="1"/>
          </p:cNvPicPr>
          <p:nvPr/>
        </p:nvPicPr>
        <p:blipFill>
          <a:blip r:embed="rId3"/>
          <a:stretch>
            <a:fillRect/>
          </a:stretch>
        </p:blipFill>
        <p:spPr>
          <a:xfrm>
            <a:off x="908037" y="1574689"/>
            <a:ext cx="15093963" cy="7977733"/>
          </a:xfrm>
          <a:prstGeom prst="rect">
            <a:avLst/>
          </a:prstGeom>
          <a:ln>
            <a:solidFill>
              <a:schemeClr val="tx1"/>
            </a:solidFill>
          </a:ln>
        </p:spPr>
      </p:pic>
      <p:sp>
        <p:nvSpPr>
          <p:cNvPr id="2" name="Title 1">
            <a:extLst>
              <a:ext uri="{FF2B5EF4-FFF2-40B4-BE49-F238E27FC236}">
                <a16:creationId xmlns:a16="http://schemas.microsoft.com/office/drawing/2014/main" id="{2ECC751D-F26A-1B40-5187-3A85842EF372}"/>
              </a:ext>
            </a:extLst>
          </p:cNvPr>
          <p:cNvSpPr>
            <a:spLocks noGrp="1"/>
          </p:cNvSpPr>
          <p:nvPr>
            <p:ph type="title"/>
          </p:nvPr>
        </p:nvSpPr>
        <p:spPr>
          <a:xfrm>
            <a:off x="908037" y="418160"/>
            <a:ext cx="15646413" cy="1008304"/>
          </a:xfrm>
          <a:solidFill>
            <a:schemeClr val="bg1"/>
          </a:solidFill>
        </p:spPr>
        <p:txBody>
          <a:bodyPr/>
          <a:lstStyle/>
          <a:p>
            <a:r>
              <a:rPr lang="en-US" dirty="0" err="1"/>
              <a:t>Suunnitelmakartta</a:t>
            </a:r>
            <a:r>
              <a:rPr lang="en-US" dirty="0"/>
              <a:t> 4, </a:t>
            </a:r>
            <a:r>
              <a:rPr lang="en-US" dirty="0" err="1"/>
              <a:t>Könkäänvaara</a:t>
            </a:r>
            <a:endParaRPr lang="fi-FI" dirty="0"/>
          </a:p>
        </p:txBody>
      </p:sp>
      <p:sp>
        <p:nvSpPr>
          <p:cNvPr id="4" name="Slide Number Placeholder 3">
            <a:extLst>
              <a:ext uri="{FF2B5EF4-FFF2-40B4-BE49-F238E27FC236}">
                <a16:creationId xmlns:a16="http://schemas.microsoft.com/office/drawing/2014/main" id="{D2E92BD3-DF7B-BF5C-B298-15A29686305E}"/>
              </a:ext>
            </a:extLst>
          </p:cNvPr>
          <p:cNvSpPr>
            <a:spLocks noGrp="1"/>
          </p:cNvSpPr>
          <p:nvPr>
            <p:ph type="sldNum" sz="quarter" idx="4"/>
          </p:nvPr>
        </p:nvSpPr>
        <p:spPr/>
        <p:txBody>
          <a:bodyPr/>
          <a:lstStyle/>
          <a:p>
            <a:pPr algn="l"/>
            <a:fld id="{03D2D5F4-4871-4469-8343-ED7F6811B37D}" type="slidenum">
              <a:rPr lang="fi-FI" smtClean="0"/>
              <a:pPr algn="l"/>
              <a:t>20</a:t>
            </a:fld>
            <a:endParaRPr lang="fi-FI"/>
          </a:p>
        </p:txBody>
      </p:sp>
      <p:sp>
        <p:nvSpPr>
          <p:cNvPr id="6" name="Footer Placeholder 5">
            <a:extLst>
              <a:ext uri="{FF2B5EF4-FFF2-40B4-BE49-F238E27FC236}">
                <a16:creationId xmlns:a16="http://schemas.microsoft.com/office/drawing/2014/main" id="{DC2D0631-6112-4B30-9382-7F9051006EFB}"/>
              </a:ext>
            </a:extLst>
          </p:cNvPr>
          <p:cNvSpPr>
            <a:spLocks noGrp="1"/>
          </p:cNvSpPr>
          <p:nvPr>
            <p:ph type="ftr" sz="quarter" idx="3"/>
          </p:nvPr>
        </p:nvSpPr>
        <p:spPr/>
        <p:txBody>
          <a:bodyPr/>
          <a:lstStyle/>
          <a:p>
            <a:pPr algn="l"/>
            <a:r>
              <a:rPr lang="fi-FI" dirty="0"/>
              <a:t>Tomi Tiuraniemi</a:t>
            </a:r>
          </a:p>
        </p:txBody>
      </p:sp>
      <p:sp>
        <p:nvSpPr>
          <p:cNvPr id="8" name="Title 1">
            <a:extLst>
              <a:ext uri="{FF2B5EF4-FFF2-40B4-BE49-F238E27FC236}">
                <a16:creationId xmlns:a16="http://schemas.microsoft.com/office/drawing/2014/main" id="{C3DFE5A9-C39C-7C9B-187F-C70DFCC7F47C}"/>
              </a:ext>
            </a:extLst>
          </p:cNvPr>
          <p:cNvSpPr txBox="1">
            <a:spLocks/>
          </p:cNvSpPr>
          <p:nvPr/>
        </p:nvSpPr>
        <p:spPr>
          <a:xfrm>
            <a:off x="10171478" y="6765958"/>
            <a:ext cx="2142437" cy="486248"/>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a:t>KÖNKÄÄNVAARA</a:t>
            </a:r>
            <a:endParaRPr lang="fi-FI" sz="1600" dirty="0"/>
          </a:p>
        </p:txBody>
      </p:sp>
      <p:sp>
        <p:nvSpPr>
          <p:cNvPr id="9" name="Title 1">
            <a:extLst>
              <a:ext uri="{FF2B5EF4-FFF2-40B4-BE49-F238E27FC236}">
                <a16:creationId xmlns:a16="http://schemas.microsoft.com/office/drawing/2014/main" id="{F424AA61-D8F7-F1FA-D426-D99D0ED1A25F}"/>
              </a:ext>
            </a:extLst>
          </p:cNvPr>
          <p:cNvSpPr txBox="1">
            <a:spLocks/>
          </p:cNvSpPr>
          <p:nvPr/>
        </p:nvSpPr>
        <p:spPr>
          <a:xfrm rot="18255166">
            <a:off x="4762556" y="4134287"/>
            <a:ext cx="1811359"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t>Kurjenoja</a:t>
            </a:r>
            <a:endParaRPr lang="fi-FI" sz="2000" dirty="0"/>
          </a:p>
        </p:txBody>
      </p:sp>
    </p:spTree>
    <p:extLst>
      <p:ext uri="{BB962C8B-B14F-4D97-AF65-F5344CB8AC3E}">
        <p14:creationId xmlns:p14="http://schemas.microsoft.com/office/powerpoint/2010/main" val="3583358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C01F4-94E9-6A8B-9658-9123747EF844}"/>
            </a:ext>
          </a:extLst>
        </p:cNvPr>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41C5EE88-65EE-BD28-11FA-779120A919C7}"/>
              </a:ext>
            </a:extLst>
          </p:cNvPr>
          <p:cNvPicPr>
            <a:picLocks noChangeAspect="1"/>
          </p:cNvPicPr>
          <p:nvPr/>
        </p:nvPicPr>
        <p:blipFill>
          <a:blip r:embed="rId3"/>
          <a:stretch>
            <a:fillRect/>
          </a:stretch>
        </p:blipFill>
        <p:spPr>
          <a:xfrm>
            <a:off x="908037" y="1473031"/>
            <a:ext cx="15077030" cy="7935279"/>
          </a:xfrm>
          <a:prstGeom prst="rect">
            <a:avLst/>
          </a:prstGeom>
          <a:ln>
            <a:solidFill>
              <a:schemeClr val="tx1"/>
            </a:solidFill>
          </a:ln>
        </p:spPr>
      </p:pic>
      <p:sp>
        <p:nvSpPr>
          <p:cNvPr id="2" name="Title 1">
            <a:extLst>
              <a:ext uri="{FF2B5EF4-FFF2-40B4-BE49-F238E27FC236}">
                <a16:creationId xmlns:a16="http://schemas.microsoft.com/office/drawing/2014/main" id="{8EE56B4D-BA61-F95D-F0B5-98CCCC37A024}"/>
              </a:ext>
            </a:extLst>
          </p:cNvPr>
          <p:cNvSpPr>
            <a:spLocks noGrp="1"/>
          </p:cNvSpPr>
          <p:nvPr>
            <p:ph type="title"/>
          </p:nvPr>
        </p:nvSpPr>
        <p:spPr>
          <a:xfrm>
            <a:off x="908037" y="418160"/>
            <a:ext cx="16109963" cy="1008304"/>
          </a:xfrm>
          <a:solidFill>
            <a:schemeClr val="bg1"/>
          </a:solidFill>
        </p:spPr>
        <p:txBody>
          <a:bodyPr/>
          <a:lstStyle/>
          <a:p>
            <a:r>
              <a:rPr lang="en-US" dirty="0" err="1"/>
              <a:t>Suunnitelmakartta</a:t>
            </a:r>
            <a:r>
              <a:rPr lang="en-US" dirty="0"/>
              <a:t> 5, </a:t>
            </a:r>
            <a:r>
              <a:rPr lang="en-US" dirty="0" err="1"/>
              <a:t>Vaattunkikönkääntie</a:t>
            </a:r>
            <a:endParaRPr lang="fi-FI" dirty="0"/>
          </a:p>
        </p:txBody>
      </p:sp>
      <p:sp>
        <p:nvSpPr>
          <p:cNvPr id="4" name="Slide Number Placeholder 3">
            <a:extLst>
              <a:ext uri="{FF2B5EF4-FFF2-40B4-BE49-F238E27FC236}">
                <a16:creationId xmlns:a16="http://schemas.microsoft.com/office/drawing/2014/main" id="{875EAAE0-CE53-CB46-C82E-0D53B9F76D9E}"/>
              </a:ext>
            </a:extLst>
          </p:cNvPr>
          <p:cNvSpPr>
            <a:spLocks noGrp="1"/>
          </p:cNvSpPr>
          <p:nvPr>
            <p:ph type="sldNum" sz="quarter" idx="4"/>
          </p:nvPr>
        </p:nvSpPr>
        <p:spPr/>
        <p:txBody>
          <a:bodyPr/>
          <a:lstStyle/>
          <a:p>
            <a:pPr algn="l"/>
            <a:fld id="{03D2D5F4-4871-4469-8343-ED7F6811B37D}" type="slidenum">
              <a:rPr lang="fi-FI" smtClean="0"/>
              <a:pPr algn="l"/>
              <a:t>21</a:t>
            </a:fld>
            <a:endParaRPr lang="fi-FI"/>
          </a:p>
        </p:txBody>
      </p:sp>
      <p:sp>
        <p:nvSpPr>
          <p:cNvPr id="6" name="Footer Placeholder 5">
            <a:extLst>
              <a:ext uri="{FF2B5EF4-FFF2-40B4-BE49-F238E27FC236}">
                <a16:creationId xmlns:a16="http://schemas.microsoft.com/office/drawing/2014/main" id="{6D6BB07B-7889-7F67-93B9-53723831652C}"/>
              </a:ext>
            </a:extLst>
          </p:cNvPr>
          <p:cNvSpPr>
            <a:spLocks noGrp="1"/>
          </p:cNvSpPr>
          <p:nvPr>
            <p:ph type="ftr" sz="quarter" idx="3"/>
          </p:nvPr>
        </p:nvSpPr>
        <p:spPr/>
        <p:txBody>
          <a:bodyPr/>
          <a:lstStyle/>
          <a:p>
            <a:pPr algn="l"/>
            <a:r>
              <a:rPr lang="fi-FI" dirty="0"/>
              <a:t>Tomi Tiuraniemi</a:t>
            </a:r>
          </a:p>
        </p:txBody>
      </p:sp>
      <p:sp>
        <p:nvSpPr>
          <p:cNvPr id="9" name="Title 1">
            <a:extLst>
              <a:ext uri="{FF2B5EF4-FFF2-40B4-BE49-F238E27FC236}">
                <a16:creationId xmlns:a16="http://schemas.microsoft.com/office/drawing/2014/main" id="{002A293D-3CCF-CB87-C467-B29422B41D50}"/>
              </a:ext>
            </a:extLst>
          </p:cNvPr>
          <p:cNvSpPr txBox="1">
            <a:spLocks/>
          </p:cNvSpPr>
          <p:nvPr/>
        </p:nvSpPr>
        <p:spPr>
          <a:xfrm rot="4238306">
            <a:off x="5963423" y="8155134"/>
            <a:ext cx="2112233"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Vaattunkikönkääntie</a:t>
            </a:r>
            <a:endParaRPr lang="fi-FI" sz="2000" dirty="0">
              <a:solidFill>
                <a:schemeClr val="tx1"/>
              </a:solidFill>
            </a:endParaRPr>
          </a:p>
        </p:txBody>
      </p:sp>
    </p:spTree>
    <p:extLst>
      <p:ext uri="{BB962C8B-B14F-4D97-AF65-F5344CB8AC3E}">
        <p14:creationId xmlns:p14="http://schemas.microsoft.com/office/powerpoint/2010/main" val="405511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99E91-E4F1-7843-FB4C-2A3AE95EE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7B34D-E453-6FA9-5096-EB0E43F8E646}"/>
              </a:ext>
            </a:extLst>
          </p:cNvPr>
          <p:cNvSpPr>
            <a:spLocks noGrp="1"/>
          </p:cNvSpPr>
          <p:nvPr>
            <p:ph type="title"/>
          </p:nvPr>
        </p:nvSpPr>
        <p:spPr>
          <a:xfrm>
            <a:off x="908037" y="418160"/>
            <a:ext cx="16109963" cy="1008304"/>
          </a:xfrm>
          <a:solidFill>
            <a:schemeClr val="bg1"/>
          </a:solidFill>
        </p:spPr>
        <p:txBody>
          <a:bodyPr/>
          <a:lstStyle/>
          <a:p>
            <a:r>
              <a:rPr lang="en-US" dirty="0" err="1"/>
              <a:t>Suunnitelmakartta</a:t>
            </a:r>
            <a:r>
              <a:rPr lang="en-US" dirty="0"/>
              <a:t> 7, </a:t>
            </a:r>
            <a:r>
              <a:rPr lang="en-US" dirty="0" err="1"/>
              <a:t>Lehtikumpu</a:t>
            </a:r>
            <a:r>
              <a:rPr lang="en-US" dirty="0"/>
              <a:t> ja </a:t>
            </a:r>
            <a:r>
              <a:rPr lang="en-US" dirty="0" err="1"/>
              <a:t>Närekumpu</a:t>
            </a:r>
            <a:endParaRPr lang="fi-FI" dirty="0"/>
          </a:p>
        </p:txBody>
      </p:sp>
      <p:sp>
        <p:nvSpPr>
          <p:cNvPr id="4" name="Slide Number Placeholder 3">
            <a:extLst>
              <a:ext uri="{FF2B5EF4-FFF2-40B4-BE49-F238E27FC236}">
                <a16:creationId xmlns:a16="http://schemas.microsoft.com/office/drawing/2014/main" id="{92EC578E-A923-85CC-62CC-54E9D0304DA5}"/>
              </a:ext>
            </a:extLst>
          </p:cNvPr>
          <p:cNvSpPr>
            <a:spLocks noGrp="1"/>
          </p:cNvSpPr>
          <p:nvPr>
            <p:ph type="sldNum" sz="quarter" idx="4"/>
          </p:nvPr>
        </p:nvSpPr>
        <p:spPr/>
        <p:txBody>
          <a:bodyPr/>
          <a:lstStyle/>
          <a:p>
            <a:pPr algn="l"/>
            <a:fld id="{03D2D5F4-4871-4469-8343-ED7F6811B37D}" type="slidenum">
              <a:rPr lang="fi-FI" smtClean="0"/>
              <a:pPr algn="l"/>
              <a:t>22</a:t>
            </a:fld>
            <a:endParaRPr lang="fi-FI"/>
          </a:p>
        </p:txBody>
      </p:sp>
      <p:sp>
        <p:nvSpPr>
          <p:cNvPr id="6" name="Footer Placeholder 5">
            <a:extLst>
              <a:ext uri="{FF2B5EF4-FFF2-40B4-BE49-F238E27FC236}">
                <a16:creationId xmlns:a16="http://schemas.microsoft.com/office/drawing/2014/main" id="{2B47D31D-6693-C87F-6064-50715527FF1C}"/>
              </a:ext>
            </a:extLst>
          </p:cNvPr>
          <p:cNvSpPr>
            <a:spLocks noGrp="1"/>
          </p:cNvSpPr>
          <p:nvPr>
            <p:ph type="ftr" sz="quarter" idx="3"/>
          </p:nvPr>
        </p:nvSpPr>
        <p:spPr/>
        <p:txBody>
          <a:bodyPr/>
          <a:lstStyle/>
          <a:p>
            <a:pPr algn="l"/>
            <a:r>
              <a:rPr lang="fi-FI" dirty="0"/>
              <a:t>Tomi Tiuraniemi</a:t>
            </a:r>
          </a:p>
        </p:txBody>
      </p:sp>
      <p:pic>
        <p:nvPicPr>
          <p:cNvPr id="7" name="Picture 6" descr="A map of a runway&#10;&#10;AI-generated content may be incorrect.">
            <a:extLst>
              <a:ext uri="{FF2B5EF4-FFF2-40B4-BE49-F238E27FC236}">
                <a16:creationId xmlns:a16="http://schemas.microsoft.com/office/drawing/2014/main" id="{FF3E5DCA-45E6-CE3D-DCBA-679477DB8CBC}"/>
              </a:ext>
            </a:extLst>
          </p:cNvPr>
          <p:cNvPicPr>
            <a:picLocks noChangeAspect="1"/>
          </p:cNvPicPr>
          <p:nvPr/>
        </p:nvPicPr>
        <p:blipFill>
          <a:blip r:embed="rId3"/>
          <a:stretch>
            <a:fillRect/>
          </a:stretch>
        </p:blipFill>
        <p:spPr>
          <a:xfrm>
            <a:off x="948605" y="1799019"/>
            <a:ext cx="17203928" cy="8397598"/>
          </a:xfrm>
          <a:prstGeom prst="rect">
            <a:avLst/>
          </a:prstGeom>
          <a:ln>
            <a:solidFill>
              <a:schemeClr val="tx1"/>
            </a:solidFill>
          </a:ln>
        </p:spPr>
      </p:pic>
    </p:spTree>
    <p:extLst>
      <p:ext uri="{BB962C8B-B14F-4D97-AF65-F5344CB8AC3E}">
        <p14:creationId xmlns:p14="http://schemas.microsoft.com/office/powerpoint/2010/main" val="4278891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85030-88BF-2C8A-D5F0-03A7ABCE811E}"/>
            </a:ext>
          </a:extLst>
        </p:cNvPr>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1E8E1A96-F7D7-CA7A-D189-9C7FADE37F18}"/>
              </a:ext>
            </a:extLst>
          </p:cNvPr>
          <p:cNvPicPr>
            <a:picLocks noChangeAspect="1"/>
          </p:cNvPicPr>
          <p:nvPr/>
        </p:nvPicPr>
        <p:blipFill>
          <a:blip r:embed="rId3"/>
          <a:stretch>
            <a:fillRect/>
          </a:stretch>
        </p:blipFill>
        <p:spPr>
          <a:xfrm>
            <a:off x="291664" y="1542894"/>
            <a:ext cx="17183535" cy="8538761"/>
          </a:xfrm>
          <a:prstGeom prst="rect">
            <a:avLst/>
          </a:prstGeom>
          <a:ln>
            <a:solidFill>
              <a:schemeClr val="tx1"/>
            </a:solidFill>
          </a:ln>
        </p:spPr>
      </p:pic>
      <p:sp>
        <p:nvSpPr>
          <p:cNvPr id="2" name="Title 1">
            <a:extLst>
              <a:ext uri="{FF2B5EF4-FFF2-40B4-BE49-F238E27FC236}">
                <a16:creationId xmlns:a16="http://schemas.microsoft.com/office/drawing/2014/main" id="{0C67E611-7D47-C5C5-8253-63677724A799}"/>
              </a:ext>
            </a:extLst>
          </p:cNvPr>
          <p:cNvSpPr>
            <a:spLocks noGrp="1"/>
          </p:cNvSpPr>
          <p:nvPr>
            <p:ph type="title"/>
          </p:nvPr>
        </p:nvSpPr>
        <p:spPr>
          <a:xfrm>
            <a:off x="908037" y="418160"/>
            <a:ext cx="11600955" cy="1008304"/>
          </a:xfrm>
          <a:solidFill>
            <a:schemeClr val="bg1"/>
          </a:solidFill>
        </p:spPr>
        <p:txBody>
          <a:bodyPr/>
          <a:lstStyle/>
          <a:p>
            <a:r>
              <a:rPr lang="en-US" dirty="0" err="1"/>
              <a:t>Suunnitelmakartta</a:t>
            </a:r>
            <a:r>
              <a:rPr lang="en-US" dirty="0"/>
              <a:t> 8, </a:t>
            </a:r>
            <a:r>
              <a:rPr lang="en-US" dirty="0" err="1"/>
              <a:t>Vaattunkijoki</a:t>
            </a:r>
            <a:r>
              <a:rPr lang="en-US" dirty="0"/>
              <a:t> </a:t>
            </a:r>
            <a:endParaRPr lang="fi-FI" dirty="0"/>
          </a:p>
        </p:txBody>
      </p:sp>
      <p:sp>
        <p:nvSpPr>
          <p:cNvPr id="4" name="Slide Number Placeholder 3">
            <a:extLst>
              <a:ext uri="{FF2B5EF4-FFF2-40B4-BE49-F238E27FC236}">
                <a16:creationId xmlns:a16="http://schemas.microsoft.com/office/drawing/2014/main" id="{602A2CD1-C5C3-8FD6-54F8-0B0A19F6B198}"/>
              </a:ext>
            </a:extLst>
          </p:cNvPr>
          <p:cNvSpPr>
            <a:spLocks noGrp="1"/>
          </p:cNvSpPr>
          <p:nvPr>
            <p:ph type="sldNum" sz="quarter" idx="4"/>
          </p:nvPr>
        </p:nvSpPr>
        <p:spPr/>
        <p:txBody>
          <a:bodyPr/>
          <a:lstStyle/>
          <a:p>
            <a:pPr algn="l"/>
            <a:fld id="{03D2D5F4-4871-4469-8343-ED7F6811B37D}" type="slidenum">
              <a:rPr lang="fi-FI" smtClean="0"/>
              <a:pPr algn="l"/>
              <a:t>23</a:t>
            </a:fld>
            <a:endParaRPr lang="fi-FI"/>
          </a:p>
        </p:txBody>
      </p:sp>
      <p:sp>
        <p:nvSpPr>
          <p:cNvPr id="6" name="Footer Placeholder 5">
            <a:extLst>
              <a:ext uri="{FF2B5EF4-FFF2-40B4-BE49-F238E27FC236}">
                <a16:creationId xmlns:a16="http://schemas.microsoft.com/office/drawing/2014/main" id="{ED96FE1B-2FE9-9206-C722-72B1B8FCCC67}"/>
              </a:ext>
            </a:extLst>
          </p:cNvPr>
          <p:cNvSpPr>
            <a:spLocks noGrp="1"/>
          </p:cNvSpPr>
          <p:nvPr>
            <p:ph type="ftr" sz="quarter" idx="3"/>
          </p:nvPr>
        </p:nvSpPr>
        <p:spPr/>
        <p:txBody>
          <a:bodyPr/>
          <a:lstStyle/>
          <a:p>
            <a:pPr algn="l"/>
            <a:r>
              <a:rPr lang="fi-FI" dirty="0"/>
              <a:t>Tomi Tiuraniemi</a:t>
            </a:r>
          </a:p>
        </p:txBody>
      </p:sp>
      <p:sp>
        <p:nvSpPr>
          <p:cNvPr id="9" name="Title 1">
            <a:extLst>
              <a:ext uri="{FF2B5EF4-FFF2-40B4-BE49-F238E27FC236}">
                <a16:creationId xmlns:a16="http://schemas.microsoft.com/office/drawing/2014/main" id="{392241F9-9CAC-A788-BC1C-DAE2AEE202EF}"/>
              </a:ext>
            </a:extLst>
          </p:cNvPr>
          <p:cNvSpPr txBox="1">
            <a:spLocks/>
          </p:cNvSpPr>
          <p:nvPr/>
        </p:nvSpPr>
        <p:spPr>
          <a:xfrm rot="4408484">
            <a:off x="12427248" y="2999024"/>
            <a:ext cx="1516743"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t>Vaattunkijoki</a:t>
            </a:r>
            <a:endParaRPr lang="fi-FI" sz="2000" dirty="0"/>
          </a:p>
        </p:txBody>
      </p:sp>
      <p:sp>
        <p:nvSpPr>
          <p:cNvPr id="10" name="Title 1">
            <a:extLst>
              <a:ext uri="{FF2B5EF4-FFF2-40B4-BE49-F238E27FC236}">
                <a16:creationId xmlns:a16="http://schemas.microsoft.com/office/drawing/2014/main" id="{A4E8FA51-CE3B-E1DD-D12F-DC7F996D2ED2}"/>
              </a:ext>
            </a:extLst>
          </p:cNvPr>
          <p:cNvSpPr txBox="1">
            <a:spLocks/>
          </p:cNvSpPr>
          <p:nvPr/>
        </p:nvSpPr>
        <p:spPr>
          <a:xfrm rot="4780926">
            <a:off x="10018403" y="2565621"/>
            <a:ext cx="2115905"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Vaattunkikummuntie</a:t>
            </a:r>
            <a:endParaRPr lang="fi-FI" sz="2000" dirty="0">
              <a:solidFill>
                <a:schemeClr val="tx1"/>
              </a:solidFill>
            </a:endParaRPr>
          </a:p>
        </p:txBody>
      </p:sp>
      <p:sp>
        <p:nvSpPr>
          <p:cNvPr id="11" name="Title 1">
            <a:extLst>
              <a:ext uri="{FF2B5EF4-FFF2-40B4-BE49-F238E27FC236}">
                <a16:creationId xmlns:a16="http://schemas.microsoft.com/office/drawing/2014/main" id="{3728C6A4-D22C-AC2B-75A8-D7523F0DA3B4}"/>
              </a:ext>
            </a:extLst>
          </p:cNvPr>
          <p:cNvSpPr txBox="1">
            <a:spLocks/>
          </p:cNvSpPr>
          <p:nvPr/>
        </p:nvSpPr>
        <p:spPr>
          <a:xfrm rot="4950364">
            <a:off x="3384916" y="2565621"/>
            <a:ext cx="1781918"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Sortovaarantie</a:t>
            </a:r>
            <a:endParaRPr lang="fi-FI" sz="2000" dirty="0">
              <a:solidFill>
                <a:schemeClr val="tx1"/>
              </a:solidFill>
            </a:endParaRPr>
          </a:p>
        </p:txBody>
      </p:sp>
      <p:sp>
        <p:nvSpPr>
          <p:cNvPr id="12" name="Title 1">
            <a:extLst>
              <a:ext uri="{FF2B5EF4-FFF2-40B4-BE49-F238E27FC236}">
                <a16:creationId xmlns:a16="http://schemas.microsoft.com/office/drawing/2014/main" id="{9F8BCB49-EA98-19BD-B8EF-EEBC43CB452F}"/>
              </a:ext>
            </a:extLst>
          </p:cNvPr>
          <p:cNvSpPr txBox="1">
            <a:spLocks/>
          </p:cNvSpPr>
          <p:nvPr/>
        </p:nvSpPr>
        <p:spPr>
          <a:xfrm rot="1147080">
            <a:off x="15327811" y="8364224"/>
            <a:ext cx="1264796"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Lammintie</a:t>
            </a:r>
            <a:endParaRPr lang="fi-FI" sz="2000" dirty="0">
              <a:solidFill>
                <a:schemeClr val="tx1"/>
              </a:solidFill>
            </a:endParaRPr>
          </a:p>
        </p:txBody>
      </p:sp>
    </p:spTree>
    <p:extLst>
      <p:ext uri="{BB962C8B-B14F-4D97-AF65-F5344CB8AC3E}">
        <p14:creationId xmlns:p14="http://schemas.microsoft.com/office/powerpoint/2010/main" val="2053839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9DBC5-080A-3E49-ED2B-9AEEDD2DD8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4AC06-5AE8-002A-7B34-05D47462C430}"/>
              </a:ext>
            </a:extLst>
          </p:cNvPr>
          <p:cNvSpPr>
            <a:spLocks noGrp="1"/>
          </p:cNvSpPr>
          <p:nvPr>
            <p:ph type="title"/>
          </p:nvPr>
        </p:nvSpPr>
        <p:spPr>
          <a:xfrm>
            <a:off x="908037" y="418160"/>
            <a:ext cx="14789163" cy="1008304"/>
          </a:xfrm>
          <a:solidFill>
            <a:schemeClr val="bg1"/>
          </a:solidFill>
        </p:spPr>
        <p:txBody>
          <a:bodyPr/>
          <a:lstStyle/>
          <a:p>
            <a:r>
              <a:rPr lang="en-US" dirty="0" err="1"/>
              <a:t>Suunnitelmakartta</a:t>
            </a:r>
            <a:r>
              <a:rPr lang="en-US" dirty="0"/>
              <a:t> 9, </a:t>
            </a:r>
            <a:r>
              <a:rPr lang="en-US" dirty="0" err="1"/>
              <a:t>Vaattunkikumpu</a:t>
            </a:r>
            <a:r>
              <a:rPr lang="en-US" dirty="0"/>
              <a:t> </a:t>
            </a:r>
            <a:endParaRPr lang="fi-FI" dirty="0"/>
          </a:p>
        </p:txBody>
      </p:sp>
      <p:sp>
        <p:nvSpPr>
          <p:cNvPr id="4" name="Slide Number Placeholder 3">
            <a:extLst>
              <a:ext uri="{FF2B5EF4-FFF2-40B4-BE49-F238E27FC236}">
                <a16:creationId xmlns:a16="http://schemas.microsoft.com/office/drawing/2014/main" id="{30DB7410-EF22-08FF-33B8-E79F6A63611A}"/>
              </a:ext>
            </a:extLst>
          </p:cNvPr>
          <p:cNvSpPr>
            <a:spLocks noGrp="1"/>
          </p:cNvSpPr>
          <p:nvPr>
            <p:ph type="sldNum" sz="quarter" idx="4"/>
          </p:nvPr>
        </p:nvSpPr>
        <p:spPr/>
        <p:txBody>
          <a:bodyPr/>
          <a:lstStyle/>
          <a:p>
            <a:pPr algn="l"/>
            <a:fld id="{03D2D5F4-4871-4469-8343-ED7F6811B37D}" type="slidenum">
              <a:rPr lang="fi-FI" smtClean="0"/>
              <a:pPr algn="l"/>
              <a:t>24</a:t>
            </a:fld>
            <a:endParaRPr lang="fi-FI"/>
          </a:p>
        </p:txBody>
      </p:sp>
      <p:sp>
        <p:nvSpPr>
          <p:cNvPr id="6" name="Footer Placeholder 5">
            <a:extLst>
              <a:ext uri="{FF2B5EF4-FFF2-40B4-BE49-F238E27FC236}">
                <a16:creationId xmlns:a16="http://schemas.microsoft.com/office/drawing/2014/main" id="{91B9F29D-B2F3-12E8-055B-B61B534FC381}"/>
              </a:ext>
            </a:extLst>
          </p:cNvPr>
          <p:cNvSpPr>
            <a:spLocks noGrp="1"/>
          </p:cNvSpPr>
          <p:nvPr>
            <p:ph type="ftr" sz="quarter" idx="3"/>
          </p:nvPr>
        </p:nvSpPr>
        <p:spPr/>
        <p:txBody>
          <a:bodyPr/>
          <a:lstStyle/>
          <a:p>
            <a:pPr algn="l"/>
            <a:r>
              <a:rPr lang="fi-FI" dirty="0"/>
              <a:t>Tomi Tiuraniemi</a:t>
            </a:r>
          </a:p>
        </p:txBody>
      </p:sp>
      <p:sp>
        <p:nvSpPr>
          <p:cNvPr id="12" name="Title 1">
            <a:extLst>
              <a:ext uri="{FF2B5EF4-FFF2-40B4-BE49-F238E27FC236}">
                <a16:creationId xmlns:a16="http://schemas.microsoft.com/office/drawing/2014/main" id="{40218000-15E3-9AD0-3909-BABBFD46A4E3}"/>
              </a:ext>
            </a:extLst>
          </p:cNvPr>
          <p:cNvSpPr txBox="1">
            <a:spLocks/>
          </p:cNvSpPr>
          <p:nvPr/>
        </p:nvSpPr>
        <p:spPr>
          <a:xfrm rot="1147080">
            <a:off x="7741676" y="7043424"/>
            <a:ext cx="1264796"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Lammintie</a:t>
            </a:r>
            <a:endParaRPr lang="fi-FI" sz="2000" dirty="0">
              <a:solidFill>
                <a:schemeClr val="tx1"/>
              </a:solidFill>
            </a:endParaRPr>
          </a:p>
        </p:txBody>
      </p:sp>
      <p:pic>
        <p:nvPicPr>
          <p:cNvPr id="7" name="Picture 6" descr="A map of a train track&#10;&#10;AI-generated content may be incorrect.">
            <a:extLst>
              <a:ext uri="{FF2B5EF4-FFF2-40B4-BE49-F238E27FC236}">
                <a16:creationId xmlns:a16="http://schemas.microsoft.com/office/drawing/2014/main" id="{F2D7F43F-349F-C63B-49D7-45671FBBFEAC}"/>
              </a:ext>
            </a:extLst>
          </p:cNvPr>
          <p:cNvPicPr>
            <a:picLocks noChangeAspect="1"/>
          </p:cNvPicPr>
          <p:nvPr/>
        </p:nvPicPr>
        <p:blipFill>
          <a:blip r:embed="rId3"/>
          <a:stretch>
            <a:fillRect/>
          </a:stretch>
        </p:blipFill>
        <p:spPr>
          <a:xfrm>
            <a:off x="758818" y="1547668"/>
            <a:ext cx="16770363" cy="8321172"/>
          </a:xfrm>
          <a:prstGeom prst="rect">
            <a:avLst/>
          </a:prstGeom>
          <a:ln>
            <a:solidFill>
              <a:schemeClr val="tx1"/>
            </a:solidFill>
          </a:ln>
        </p:spPr>
      </p:pic>
    </p:spTree>
    <p:extLst>
      <p:ext uri="{BB962C8B-B14F-4D97-AF65-F5344CB8AC3E}">
        <p14:creationId xmlns:p14="http://schemas.microsoft.com/office/powerpoint/2010/main" val="4150396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1BA77-FF3C-6BA6-527E-C64ECBBA37B5}"/>
            </a:ext>
          </a:extLst>
        </p:cNvPr>
        <p:cNvGrpSpPr/>
        <p:nvPr/>
      </p:nvGrpSpPr>
      <p:grpSpPr>
        <a:xfrm>
          <a:off x="0" y="0"/>
          <a:ext cx="0" cy="0"/>
          <a:chOff x="0" y="0"/>
          <a:chExt cx="0" cy="0"/>
        </a:xfrm>
      </p:grpSpPr>
      <p:pic>
        <p:nvPicPr>
          <p:cNvPr id="5" name="Picture 4" descr="A map of a runway&#10;&#10;AI-generated content may be incorrect.">
            <a:extLst>
              <a:ext uri="{FF2B5EF4-FFF2-40B4-BE49-F238E27FC236}">
                <a16:creationId xmlns:a16="http://schemas.microsoft.com/office/drawing/2014/main" id="{7604B1BC-08CD-1C55-677B-934AE7D21A45}"/>
              </a:ext>
            </a:extLst>
          </p:cNvPr>
          <p:cNvPicPr>
            <a:picLocks noChangeAspect="1"/>
          </p:cNvPicPr>
          <p:nvPr/>
        </p:nvPicPr>
        <p:blipFill>
          <a:blip r:embed="rId3"/>
          <a:stretch>
            <a:fillRect/>
          </a:stretch>
        </p:blipFill>
        <p:spPr>
          <a:xfrm>
            <a:off x="692927" y="1261457"/>
            <a:ext cx="16211547" cy="8735855"/>
          </a:xfrm>
          <a:prstGeom prst="rect">
            <a:avLst/>
          </a:prstGeom>
          <a:ln>
            <a:solidFill>
              <a:schemeClr val="tx1"/>
            </a:solidFill>
          </a:ln>
        </p:spPr>
      </p:pic>
      <p:sp>
        <p:nvSpPr>
          <p:cNvPr id="2" name="Title 1">
            <a:extLst>
              <a:ext uri="{FF2B5EF4-FFF2-40B4-BE49-F238E27FC236}">
                <a16:creationId xmlns:a16="http://schemas.microsoft.com/office/drawing/2014/main" id="{9A208F8A-96B8-3676-97C5-7E91A7F23B48}"/>
              </a:ext>
            </a:extLst>
          </p:cNvPr>
          <p:cNvSpPr>
            <a:spLocks noGrp="1"/>
          </p:cNvSpPr>
          <p:nvPr>
            <p:ph type="title"/>
          </p:nvPr>
        </p:nvSpPr>
        <p:spPr>
          <a:xfrm>
            <a:off x="692928" y="128826"/>
            <a:ext cx="11600955" cy="1008304"/>
          </a:xfrm>
          <a:solidFill>
            <a:schemeClr val="bg1"/>
          </a:solidFill>
        </p:spPr>
        <p:txBody>
          <a:bodyPr/>
          <a:lstStyle/>
          <a:p>
            <a:r>
              <a:rPr lang="en-US" dirty="0" err="1"/>
              <a:t>Suunnitelmakartta</a:t>
            </a:r>
            <a:r>
              <a:rPr lang="en-US" dirty="0"/>
              <a:t> 10, </a:t>
            </a:r>
            <a:r>
              <a:rPr lang="en-US" dirty="0" err="1"/>
              <a:t>Vikaköngäs</a:t>
            </a:r>
            <a:r>
              <a:rPr lang="en-US" dirty="0"/>
              <a:t> </a:t>
            </a:r>
            <a:endParaRPr lang="fi-FI" dirty="0"/>
          </a:p>
        </p:txBody>
      </p:sp>
      <p:sp>
        <p:nvSpPr>
          <p:cNvPr id="4" name="Slide Number Placeholder 3">
            <a:extLst>
              <a:ext uri="{FF2B5EF4-FFF2-40B4-BE49-F238E27FC236}">
                <a16:creationId xmlns:a16="http://schemas.microsoft.com/office/drawing/2014/main" id="{0D4C95FB-C32B-8780-07DF-5CA708AD0844}"/>
              </a:ext>
            </a:extLst>
          </p:cNvPr>
          <p:cNvSpPr>
            <a:spLocks noGrp="1"/>
          </p:cNvSpPr>
          <p:nvPr>
            <p:ph type="sldNum" sz="quarter" idx="4"/>
          </p:nvPr>
        </p:nvSpPr>
        <p:spPr/>
        <p:txBody>
          <a:bodyPr/>
          <a:lstStyle/>
          <a:p>
            <a:pPr algn="l"/>
            <a:fld id="{03D2D5F4-4871-4469-8343-ED7F6811B37D}" type="slidenum">
              <a:rPr lang="fi-FI" smtClean="0"/>
              <a:pPr algn="l"/>
              <a:t>25</a:t>
            </a:fld>
            <a:endParaRPr lang="fi-FI"/>
          </a:p>
        </p:txBody>
      </p:sp>
      <p:sp>
        <p:nvSpPr>
          <p:cNvPr id="6" name="Footer Placeholder 5">
            <a:extLst>
              <a:ext uri="{FF2B5EF4-FFF2-40B4-BE49-F238E27FC236}">
                <a16:creationId xmlns:a16="http://schemas.microsoft.com/office/drawing/2014/main" id="{E1949155-CD9B-11F9-352F-4493ACF0ABAB}"/>
              </a:ext>
            </a:extLst>
          </p:cNvPr>
          <p:cNvSpPr>
            <a:spLocks noGrp="1"/>
          </p:cNvSpPr>
          <p:nvPr>
            <p:ph type="ftr" sz="quarter" idx="3"/>
          </p:nvPr>
        </p:nvSpPr>
        <p:spPr/>
        <p:txBody>
          <a:bodyPr/>
          <a:lstStyle/>
          <a:p>
            <a:pPr algn="l"/>
            <a:r>
              <a:rPr lang="fi-FI" dirty="0"/>
              <a:t>Tomi Tiuraniemi</a:t>
            </a:r>
          </a:p>
        </p:txBody>
      </p:sp>
      <p:sp>
        <p:nvSpPr>
          <p:cNvPr id="12" name="Title 1">
            <a:extLst>
              <a:ext uri="{FF2B5EF4-FFF2-40B4-BE49-F238E27FC236}">
                <a16:creationId xmlns:a16="http://schemas.microsoft.com/office/drawing/2014/main" id="{DF0900D3-3C1B-3095-D290-1034B4EF73A7}"/>
              </a:ext>
            </a:extLst>
          </p:cNvPr>
          <p:cNvSpPr txBox="1">
            <a:spLocks/>
          </p:cNvSpPr>
          <p:nvPr/>
        </p:nvSpPr>
        <p:spPr>
          <a:xfrm rot="1147080">
            <a:off x="9732309" y="7497183"/>
            <a:ext cx="1462994"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Nykyinen</a:t>
            </a:r>
            <a:r>
              <a:rPr lang="en-US" sz="1600" dirty="0">
                <a:solidFill>
                  <a:schemeClr val="tx1"/>
                </a:solidFill>
              </a:rPr>
              <a:t> Vt 4</a:t>
            </a:r>
            <a:endParaRPr lang="fi-FI" sz="2000" dirty="0">
              <a:solidFill>
                <a:schemeClr val="tx1"/>
              </a:solidFill>
            </a:endParaRPr>
          </a:p>
        </p:txBody>
      </p:sp>
    </p:spTree>
    <p:extLst>
      <p:ext uri="{BB962C8B-B14F-4D97-AF65-F5344CB8AC3E}">
        <p14:creationId xmlns:p14="http://schemas.microsoft.com/office/powerpoint/2010/main" val="3193029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56D5-B37B-AC39-C613-55251ADB928F}"/>
            </a:ext>
          </a:extLst>
        </p:cNvPr>
        <p:cNvGrpSpPr/>
        <p:nvPr/>
      </p:nvGrpSpPr>
      <p:grpSpPr>
        <a:xfrm>
          <a:off x="0" y="0"/>
          <a:ext cx="0" cy="0"/>
          <a:chOff x="0" y="0"/>
          <a:chExt cx="0" cy="0"/>
        </a:xfrm>
      </p:grpSpPr>
      <p:pic>
        <p:nvPicPr>
          <p:cNvPr id="11" name="Picture 10" descr="A map of a highway&#10;&#10;AI-generated content may be incorrect.">
            <a:extLst>
              <a:ext uri="{FF2B5EF4-FFF2-40B4-BE49-F238E27FC236}">
                <a16:creationId xmlns:a16="http://schemas.microsoft.com/office/drawing/2014/main" id="{6796332D-4D47-8CA4-6EC4-CDE9B8B8E131}"/>
              </a:ext>
            </a:extLst>
          </p:cNvPr>
          <p:cNvPicPr>
            <a:picLocks noChangeAspect="1"/>
          </p:cNvPicPr>
          <p:nvPr/>
        </p:nvPicPr>
        <p:blipFill>
          <a:blip r:embed="rId3"/>
          <a:stretch>
            <a:fillRect/>
          </a:stretch>
        </p:blipFill>
        <p:spPr>
          <a:xfrm>
            <a:off x="836254" y="1127142"/>
            <a:ext cx="15707613" cy="8997671"/>
          </a:xfrm>
          <a:prstGeom prst="rect">
            <a:avLst/>
          </a:prstGeom>
          <a:ln>
            <a:solidFill>
              <a:schemeClr val="tx1"/>
            </a:solidFill>
          </a:ln>
        </p:spPr>
      </p:pic>
      <p:sp>
        <p:nvSpPr>
          <p:cNvPr id="2" name="Title 1">
            <a:extLst>
              <a:ext uri="{FF2B5EF4-FFF2-40B4-BE49-F238E27FC236}">
                <a16:creationId xmlns:a16="http://schemas.microsoft.com/office/drawing/2014/main" id="{C4E33BF8-CBF3-C0C1-6502-76D900379BD6}"/>
              </a:ext>
            </a:extLst>
          </p:cNvPr>
          <p:cNvSpPr>
            <a:spLocks noGrp="1"/>
          </p:cNvSpPr>
          <p:nvPr>
            <p:ph type="title"/>
          </p:nvPr>
        </p:nvSpPr>
        <p:spPr>
          <a:xfrm>
            <a:off x="692928" y="128826"/>
            <a:ext cx="11600955" cy="1008304"/>
          </a:xfrm>
          <a:solidFill>
            <a:schemeClr val="bg1"/>
          </a:solidFill>
        </p:spPr>
        <p:txBody>
          <a:bodyPr/>
          <a:lstStyle/>
          <a:p>
            <a:r>
              <a:rPr lang="en-US" dirty="0" err="1"/>
              <a:t>Suunnitelmakartta</a:t>
            </a:r>
            <a:r>
              <a:rPr lang="en-US" dirty="0"/>
              <a:t> 11, Kt 82 </a:t>
            </a:r>
            <a:r>
              <a:rPr lang="en-US" dirty="0" err="1"/>
              <a:t>liittymä</a:t>
            </a:r>
            <a:r>
              <a:rPr lang="en-US" dirty="0"/>
              <a:t> </a:t>
            </a:r>
            <a:endParaRPr lang="fi-FI" dirty="0"/>
          </a:p>
        </p:txBody>
      </p:sp>
      <p:sp>
        <p:nvSpPr>
          <p:cNvPr id="4" name="Slide Number Placeholder 3">
            <a:extLst>
              <a:ext uri="{FF2B5EF4-FFF2-40B4-BE49-F238E27FC236}">
                <a16:creationId xmlns:a16="http://schemas.microsoft.com/office/drawing/2014/main" id="{55CF7C23-1761-6C87-883B-4C0FD6FE6DCE}"/>
              </a:ext>
            </a:extLst>
          </p:cNvPr>
          <p:cNvSpPr>
            <a:spLocks noGrp="1"/>
          </p:cNvSpPr>
          <p:nvPr>
            <p:ph type="sldNum" sz="quarter" idx="4"/>
          </p:nvPr>
        </p:nvSpPr>
        <p:spPr/>
        <p:txBody>
          <a:bodyPr/>
          <a:lstStyle/>
          <a:p>
            <a:pPr algn="l"/>
            <a:fld id="{03D2D5F4-4871-4469-8343-ED7F6811B37D}" type="slidenum">
              <a:rPr lang="fi-FI" smtClean="0"/>
              <a:pPr algn="l"/>
              <a:t>26</a:t>
            </a:fld>
            <a:endParaRPr lang="fi-FI"/>
          </a:p>
        </p:txBody>
      </p:sp>
      <p:sp>
        <p:nvSpPr>
          <p:cNvPr id="6" name="Footer Placeholder 5">
            <a:extLst>
              <a:ext uri="{FF2B5EF4-FFF2-40B4-BE49-F238E27FC236}">
                <a16:creationId xmlns:a16="http://schemas.microsoft.com/office/drawing/2014/main" id="{9710A5F7-FE21-3F0E-8616-EEEFC155AAC5}"/>
              </a:ext>
            </a:extLst>
          </p:cNvPr>
          <p:cNvSpPr>
            <a:spLocks noGrp="1"/>
          </p:cNvSpPr>
          <p:nvPr>
            <p:ph type="ftr" sz="quarter" idx="3"/>
          </p:nvPr>
        </p:nvSpPr>
        <p:spPr/>
        <p:txBody>
          <a:bodyPr/>
          <a:lstStyle/>
          <a:p>
            <a:pPr algn="l"/>
            <a:r>
              <a:rPr lang="fi-FI" dirty="0"/>
              <a:t>Tomi Tiuraniemi</a:t>
            </a:r>
          </a:p>
        </p:txBody>
      </p:sp>
      <p:sp>
        <p:nvSpPr>
          <p:cNvPr id="10" name="Title 1">
            <a:extLst>
              <a:ext uri="{FF2B5EF4-FFF2-40B4-BE49-F238E27FC236}">
                <a16:creationId xmlns:a16="http://schemas.microsoft.com/office/drawing/2014/main" id="{3D5D9A95-90F7-71B4-FEB7-93F87F437058}"/>
              </a:ext>
            </a:extLst>
          </p:cNvPr>
          <p:cNvSpPr txBox="1">
            <a:spLocks/>
          </p:cNvSpPr>
          <p:nvPr/>
        </p:nvSpPr>
        <p:spPr>
          <a:xfrm rot="5776914">
            <a:off x="10492481" y="8834516"/>
            <a:ext cx="2115905"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a:solidFill>
                  <a:schemeClr val="tx1"/>
                </a:solidFill>
              </a:rPr>
              <a:t>Kt 82 </a:t>
            </a:r>
            <a:r>
              <a:rPr lang="en-US" sz="1600" dirty="0" err="1">
                <a:solidFill>
                  <a:schemeClr val="tx1"/>
                </a:solidFill>
              </a:rPr>
              <a:t>Kemijärventie</a:t>
            </a:r>
            <a:endParaRPr lang="fi-FI" sz="2000" dirty="0">
              <a:solidFill>
                <a:schemeClr val="tx1"/>
              </a:solidFill>
            </a:endParaRPr>
          </a:p>
        </p:txBody>
      </p:sp>
    </p:spTree>
    <p:extLst>
      <p:ext uri="{BB962C8B-B14F-4D97-AF65-F5344CB8AC3E}">
        <p14:creationId xmlns:p14="http://schemas.microsoft.com/office/powerpoint/2010/main" val="2007299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F22F-873F-E6CB-AF33-4D32086A5B89}"/>
            </a:ext>
          </a:extLst>
        </p:cNvPr>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CEDEFE5E-D2F7-7574-6DEF-79EE386A5BF1}"/>
              </a:ext>
            </a:extLst>
          </p:cNvPr>
          <p:cNvPicPr>
            <a:picLocks noChangeAspect="1"/>
          </p:cNvPicPr>
          <p:nvPr/>
        </p:nvPicPr>
        <p:blipFill>
          <a:blip r:embed="rId3"/>
          <a:stretch>
            <a:fillRect/>
          </a:stretch>
        </p:blipFill>
        <p:spPr>
          <a:xfrm>
            <a:off x="6901593" y="175232"/>
            <a:ext cx="8445446" cy="9936536"/>
          </a:xfrm>
          <a:prstGeom prst="rect">
            <a:avLst/>
          </a:prstGeom>
          <a:ln>
            <a:solidFill>
              <a:schemeClr val="tx1"/>
            </a:solidFill>
          </a:ln>
        </p:spPr>
      </p:pic>
      <p:sp>
        <p:nvSpPr>
          <p:cNvPr id="2" name="Title 1">
            <a:extLst>
              <a:ext uri="{FF2B5EF4-FFF2-40B4-BE49-F238E27FC236}">
                <a16:creationId xmlns:a16="http://schemas.microsoft.com/office/drawing/2014/main" id="{34A27F85-C95D-28E2-BC3C-C6F2532A04B0}"/>
              </a:ext>
            </a:extLst>
          </p:cNvPr>
          <p:cNvSpPr>
            <a:spLocks noGrp="1"/>
          </p:cNvSpPr>
          <p:nvPr>
            <p:ph type="title"/>
          </p:nvPr>
        </p:nvSpPr>
        <p:spPr>
          <a:xfrm>
            <a:off x="692928" y="1263360"/>
            <a:ext cx="6029605" cy="2394240"/>
          </a:xfrm>
          <a:solidFill>
            <a:schemeClr val="bg1"/>
          </a:solidFill>
        </p:spPr>
        <p:txBody>
          <a:bodyPr/>
          <a:lstStyle/>
          <a:p>
            <a:r>
              <a:rPr lang="en-US" dirty="0" err="1"/>
              <a:t>Suunnitelmakartta</a:t>
            </a:r>
            <a:r>
              <a:rPr lang="en-US" dirty="0"/>
              <a:t> 12, Kt 82 </a:t>
            </a:r>
            <a:r>
              <a:rPr lang="en-US" dirty="0" err="1"/>
              <a:t>Kemijärventie</a:t>
            </a:r>
            <a:r>
              <a:rPr lang="en-US" dirty="0"/>
              <a:t> </a:t>
            </a:r>
            <a:endParaRPr lang="fi-FI" dirty="0"/>
          </a:p>
        </p:txBody>
      </p:sp>
      <p:sp>
        <p:nvSpPr>
          <p:cNvPr id="4" name="Slide Number Placeholder 3">
            <a:extLst>
              <a:ext uri="{FF2B5EF4-FFF2-40B4-BE49-F238E27FC236}">
                <a16:creationId xmlns:a16="http://schemas.microsoft.com/office/drawing/2014/main" id="{357BADDB-F51F-BD35-4568-8E86B92863F7}"/>
              </a:ext>
            </a:extLst>
          </p:cNvPr>
          <p:cNvSpPr>
            <a:spLocks noGrp="1"/>
          </p:cNvSpPr>
          <p:nvPr>
            <p:ph type="sldNum" sz="quarter" idx="4"/>
          </p:nvPr>
        </p:nvSpPr>
        <p:spPr/>
        <p:txBody>
          <a:bodyPr/>
          <a:lstStyle/>
          <a:p>
            <a:pPr algn="l"/>
            <a:fld id="{03D2D5F4-4871-4469-8343-ED7F6811B37D}" type="slidenum">
              <a:rPr lang="fi-FI" smtClean="0"/>
              <a:pPr algn="l"/>
              <a:t>27</a:t>
            </a:fld>
            <a:endParaRPr lang="fi-FI"/>
          </a:p>
        </p:txBody>
      </p:sp>
      <p:sp>
        <p:nvSpPr>
          <p:cNvPr id="6" name="Footer Placeholder 5">
            <a:extLst>
              <a:ext uri="{FF2B5EF4-FFF2-40B4-BE49-F238E27FC236}">
                <a16:creationId xmlns:a16="http://schemas.microsoft.com/office/drawing/2014/main" id="{133BDF3E-FEB2-58B0-2FA9-33245F7E52B4}"/>
              </a:ext>
            </a:extLst>
          </p:cNvPr>
          <p:cNvSpPr>
            <a:spLocks noGrp="1"/>
          </p:cNvSpPr>
          <p:nvPr>
            <p:ph type="ftr" sz="quarter" idx="3"/>
          </p:nvPr>
        </p:nvSpPr>
        <p:spPr/>
        <p:txBody>
          <a:bodyPr/>
          <a:lstStyle/>
          <a:p>
            <a:pPr algn="l"/>
            <a:r>
              <a:rPr lang="fi-FI" dirty="0"/>
              <a:t>Tomi Tiuraniemi</a:t>
            </a:r>
          </a:p>
        </p:txBody>
      </p:sp>
      <p:sp>
        <p:nvSpPr>
          <p:cNvPr id="10" name="Title 1">
            <a:extLst>
              <a:ext uri="{FF2B5EF4-FFF2-40B4-BE49-F238E27FC236}">
                <a16:creationId xmlns:a16="http://schemas.microsoft.com/office/drawing/2014/main" id="{E75100B3-B509-9D32-E7CE-5E1804B4486F}"/>
              </a:ext>
            </a:extLst>
          </p:cNvPr>
          <p:cNvSpPr txBox="1">
            <a:spLocks/>
          </p:cNvSpPr>
          <p:nvPr/>
        </p:nvSpPr>
        <p:spPr>
          <a:xfrm rot="5400000">
            <a:off x="10167472" y="1727230"/>
            <a:ext cx="2115905"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a:solidFill>
                  <a:schemeClr val="tx1"/>
                </a:solidFill>
              </a:rPr>
              <a:t>Kt 82 </a:t>
            </a:r>
            <a:r>
              <a:rPr lang="en-US" sz="1600" dirty="0" err="1">
                <a:solidFill>
                  <a:schemeClr val="tx1"/>
                </a:solidFill>
              </a:rPr>
              <a:t>Kemijärventie</a:t>
            </a:r>
            <a:endParaRPr lang="fi-FI" sz="2000" dirty="0">
              <a:solidFill>
                <a:schemeClr val="tx1"/>
              </a:solidFill>
            </a:endParaRPr>
          </a:p>
        </p:txBody>
      </p:sp>
      <p:sp>
        <p:nvSpPr>
          <p:cNvPr id="7" name="Title 1">
            <a:extLst>
              <a:ext uri="{FF2B5EF4-FFF2-40B4-BE49-F238E27FC236}">
                <a16:creationId xmlns:a16="http://schemas.microsoft.com/office/drawing/2014/main" id="{74AFA881-21E6-FB21-900D-D19415F63DAB}"/>
              </a:ext>
            </a:extLst>
          </p:cNvPr>
          <p:cNvSpPr txBox="1">
            <a:spLocks/>
          </p:cNvSpPr>
          <p:nvPr/>
        </p:nvSpPr>
        <p:spPr>
          <a:xfrm rot="20732053">
            <a:off x="12035240" y="3833508"/>
            <a:ext cx="1462994"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Nykyinen</a:t>
            </a:r>
            <a:r>
              <a:rPr lang="en-US" sz="1600" dirty="0">
                <a:solidFill>
                  <a:schemeClr val="tx1"/>
                </a:solidFill>
              </a:rPr>
              <a:t> Vt 4</a:t>
            </a:r>
            <a:endParaRPr lang="fi-FI" sz="2000" dirty="0">
              <a:solidFill>
                <a:schemeClr val="tx1"/>
              </a:solidFill>
            </a:endParaRPr>
          </a:p>
        </p:txBody>
      </p:sp>
    </p:spTree>
    <p:extLst>
      <p:ext uri="{BB962C8B-B14F-4D97-AF65-F5344CB8AC3E}">
        <p14:creationId xmlns:p14="http://schemas.microsoft.com/office/powerpoint/2010/main" val="302485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2528B-67B5-11E8-D1F6-AA713BA3D97B}"/>
            </a:ext>
          </a:extLst>
        </p:cNvPr>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9879FBA3-1EF5-955B-46B6-B36C82C0B21F}"/>
              </a:ext>
            </a:extLst>
          </p:cNvPr>
          <p:cNvPicPr>
            <a:picLocks noChangeAspect="1"/>
          </p:cNvPicPr>
          <p:nvPr/>
        </p:nvPicPr>
        <p:blipFill>
          <a:blip r:embed="rId3"/>
          <a:stretch>
            <a:fillRect/>
          </a:stretch>
        </p:blipFill>
        <p:spPr>
          <a:xfrm>
            <a:off x="692928" y="1137130"/>
            <a:ext cx="15749339" cy="8872696"/>
          </a:xfrm>
          <a:prstGeom prst="rect">
            <a:avLst/>
          </a:prstGeom>
          <a:ln>
            <a:solidFill>
              <a:schemeClr val="tx1"/>
            </a:solidFill>
          </a:ln>
        </p:spPr>
      </p:pic>
      <p:sp>
        <p:nvSpPr>
          <p:cNvPr id="2" name="Title 1">
            <a:extLst>
              <a:ext uri="{FF2B5EF4-FFF2-40B4-BE49-F238E27FC236}">
                <a16:creationId xmlns:a16="http://schemas.microsoft.com/office/drawing/2014/main" id="{DFAC7676-2A59-9801-95F8-B13B49DF3CD5}"/>
              </a:ext>
            </a:extLst>
          </p:cNvPr>
          <p:cNvSpPr>
            <a:spLocks noGrp="1"/>
          </p:cNvSpPr>
          <p:nvPr>
            <p:ph type="title"/>
          </p:nvPr>
        </p:nvSpPr>
        <p:spPr>
          <a:xfrm>
            <a:off x="692928" y="128826"/>
            <a:ext cx="15749339" cy="1008304"/>
          </a:xfrm>
          <a:solidFill>
            <a:schemeClr val="bg1"/>
          </a:solidFill>
        </p:spPr>
        <p:txBody>
          <a:bodyPr/>
          <a:lstStyle/>
          <a:p>
            <a:r>
              <a:rPr lang="en-US" dirty="0" err="1"/>
              <a:t>Suunnitelmakartta</a:t>
            </a:r>
            <a:r>
              <a:rPr lang="en-US" dirty="0"/>
              <a:t> 13, </a:t>
            </a:r>
            <a:r>
              <a:rPr lang="en-US" dirty="0" err="1"/>
              <a:t>Aittaniementie</a:t>
            </a:r>
            <a:r>
              <a:rPr lang="en-US" dirty="0"/>
              <a:t> </a:t>
            </a:r>
            <a:endParaRPr lang="fi-FI" dirty="0"/>
          </a:p>
        </p:txBody>
      </p:sp>
      <p:sp>
        <p:nvSpPr>
          <p:cNvPr id="4" name="Slide Number Placeholder 3">
            <a:extLst>
              <a:ext uri="{FF2B5EF4-FFF2-40B4-BE49-F238E27FC236}">
                <a16:creationId xmlns:a16="http://schemas.microsoft.com/office/drawing/2014/main" id="{3509C6FD-F236-58C0-F062-D06CA587840F}"/>
              </a:ext>
            </a:extLst>
          </p:cNvPr>
          <p:cNvSpPr>
            <a:spLocks noGrp="1"/>
          </p:cNvSpPr>
          <p:nvPr>
            <p:ph type="sldNum" sz="quarter" idx="4"/>
          </p:nvPr>
        </p:nvSpPr>
        <p:spPr/>
        <p:txBody>
          <a:bodyPr/>
          <a:lstStyle/>
          <a:p>
            <a:pPr algn="l"/>
            <a:fld id="{03D2D5F4-4871-4469-8343-ED7F6811B37D}" type="slidenum">
              <a:rPr lang="fi-FI" smtClean="0"/>
              <a:pPr algn="l"/>
              <a:t>28</a:t>
            </a:fld>
            <a:endParaRPr lang="fi-FI"/>
          </a:p>
        </p:txBody>
      </p:sp>
      <p:sp>
        <p:nvSpPr>
          <p:cNvPr id="6" name="Footer Placeholder 5">
            <a:extLst>
              <a:ext uri="{FF2B5EF4-FFF2-40B4-BE49-F238E27FC236}">
                <a16:creationId xmlns:a16="http://schemas.microsoft.com/office/drawing/2014/main" id="{4511B927-F1F9-67E3-74A6-51320473BD29}"/>
              </a:ext>
            </a:extLst>
          </p:cNvPr>
          <p:cNvSpPr>
            <a:spLocks noGrp="1"/>
          </p:cNvSpPr>
          <p:nvPr>
            <p:ph type="ftr" sz="quarter" idx="3"/>
          </p:nvPr>
        </p:nvSpPr>
        <p:spPr/>
        <p:txBody>
          <a:bodyPr/>
          <a:lstStyle/>
          <a:p>
            <a:pPr algn="l"/>
            <a:r>
              <a:rPr lang="fi-FI" dirty="0"/>
              <a:t>Tomi Tiuraniemi</a:t>
            </a:r>
          </a:p>
        </p:txBody>
      </p:sp>
      <p:sp>
        <p:nvSpPr>
          <p:cNvPr id="10" name="Title 1">
            <a:extLst>
              <a:ext uri="{FF2B5EF4-FFF2-40B4-BE49-F238E27FC236}">
                <a16:creationId xmlns:a16="http://schemas.microsoft.com/office/drawing/2014/main" id="{909A7C4A-28AA-21EA-A802-6FC2553AE3FA}"/>
              </a:ext>
            </a:extLst>
          </p:cNvPr>
          <p:cNvSpPr txBox="1">
            <a:spLocks/>
          </p:cNvSpPr>
          <p:nvPr/>
        </p:nvSpPr>
        <p:spPr>
          <a:xfrm rot="4990339">
            <a:off x="7988433" y="9080483"/>
            <a:ext cx="1675690" cy="439344"/>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Aittaniementie</a:t>
            </a:r>
            <a:endParaRPr lang="fi-FI" sz="2000" dirty="0">
              <a:solidFill>
                <a:schemeClr val="tx1"/>
              </a:solidFill>
            </a:endParaRPr>
          </a:p>
        </p:txBody>
      </p:sp>
      <p:sp>
        <p:nvSpPr>
          <p:cNvPr id="12" name="Title 1">
            <a:extLst>
              <a:ext uri="{FF2B5EF4-FFF2-40B4-BE49-F238E27FC236}">
                <a16:creationId xmlns:a16="http://schemas.microsoft.com/office/drawing/2014/main" id="{0446AAAD-8C2E-821E-CDC4-87900E4033CA}"/>
              </a:ext>
            </a:extLst>
          </p:cNvPr>
          <p:cNvSpPr txBox="1">
            <a:spLocks/>
          </p:cNvSpPr>
          <p:nvPr/>
        </p:nvSpPr>
        <p:spPr>
          <a:xfrm rot="21028109">
            <a:off x="1376084" y="8397672"/>
            <a:ext cx="1462994" cy="43031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Nykyinen</a:t>
            </a:r>
            <a:r>
              <a:rPr lang="en-US" sz="1600" dirty="0">
                <a:solidFill>
                  <a:schemeClr val="tx1"/>
                </a:solidFill>
              </a:rPr>
              <a:t> Vt 4</a:t>
            </a:r>
            <a:endParaRPr lang="fi-FI" sz="2000" dirty="0">
              <a:solidFill>
                <a:schemeClr val="tx1"/>
              </a:solidFill>
            </a:endParaRPr>
          </a:p>
        </p:txBody>
      </p:sp>
      <p:sp>
        <p:nvSpPr>
          <p:cNvPr id="8" name="Title 1">
            <a:extLst>
              <a:ext uri="{FF2B5EF4-FFF2-40B4-BE49-F238E27FC236}">
                <a16:creationId xmlns:a16="http://schemas.microsoft.com/office/drawing/2014/main" id="{097BBFC3-072F-0C86-C9B4-E3E599DECCCC}"/>
              </a:ext>
            </a:extLst>
          </p:cNvPr>
          <p:cNvSpPr txBox="1">
            <a:spLocks/>
          </p:cNvSpPr>
          <p:nvPr/>
        </p:nvSpPr>
        <p:spPr>
          <a:xfrm rot="6297057">
            <a:off x="12752324" y="9231344"/>
            <a:ext cx="1608143" cy="42677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Aittaharjuntie</a:t>
            </a:r>
            <a:endParaRPr lang="fi-FI" sz="2000" dirty="0">
              <a:solidFill>
                <a:schemeClr val="tx1"/>
              </a:solidFill>
            </a:endParaRPr>
          </a:p>
        </p:txBody>
      </p:sp>
    </p:spTree>
    <p:extLst>
      <p:ext uri="{BB962C8B-B14F-4D97-AF65-F5344CB8AC3E}">
        <p14:creationId xmlns:p14="http://schemas.microsoft.com/office/powerpoint/2010/main" val="2437025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BE38-D2B4-E5CF-9615-85E62C045FFF}"/>
            </a:ext>
          </a:extLst>
        </p:cNvPr>
        <p:cNvGrpSpPr/>
        <p:nvPr/>
      </p:nvGrpSpPr>
      <p:grpSpPr>
        <a:xfrm>
          <a:off x="0" y="0"/>
          <a:ext cx="0" cy="0"/>
          <a:chOff x="0" y="0"/>
          <a:chExt cx="0" cy="0"/>
        </a:xfrm>
      </p:grpSpPr>
      <p:pic>
        <p:nvPicPr>
          <p:cNvPr id="14" name="Picture 13" descr="A map of a train station&#10;&#10;AI-generated content may be incorrect.">
            <a:extLst>
              <a:ext uri="{FF2B5EF4-FFF2-40B4-BE49-F238E27FC236}">
                <a16:creationId xmlns:a16="http://schemas.microsoft.com/office/drawing/2014/main" id="{1E17AB50-82A3-3B1B-1CBA-6E026A3B012B}"/>
              </a:ext>
            </a:extLst>
          </p:cNvPr>
          <p:cNvPicPr>
            <a:picLocks noChangeAspect="1"/>
          </p:cNvPicPr>
          <p:nvPr/>
        </p:nvPicPr>
        <p:blipFill>
          <a:blip r:embed="rId3"/>
          <a:stretch>
            <a:fillRect/>
          </a:stretch>
        </p:blipFill>
        <p:spPr>
          <a:xfrm>
            <a:off x="1383525" y="926500"/>
            <a:ext cx="13394442" cy="8434000"/>
          </a:xfrm>
          <a:prstGeom prst="rect">
            <a:avLst/>
          </a:prstGeom>
          <a:ln>
            <a:solidFill>
              <a:schemeClr val="tx1"/>
            </a:solidFill>
          </a:ln>
        </p:spPr>
      </p:pic>
      <p:sp>
        <p:nvSpPr>
          <p:cNvPr id="2" name="Title 1">
            <a:extLst>
              <a:ext uri="{FF2B5EF4-FFF2-40B4-BE49-F238E27FC236}">
                <a16:creationId xmlns:a16="http://schemas.microsoft.com/office/drawing/2014/main" id="{2E8311FC-D5C9-438F-CB51-467370A00E31}"/>
              </a:ext>
            </a:extLst>
          </p:cNvPr>
          <p:cNvSpPr>
            <a:spLocks noGrp="1"/>
          </p:cNvSpPr>
          <p:nvPr>
            <p:ph type="title"/>
          </p:nvPr>
        </p:nvSpPr>
        <p:spPr>
          <a:xfrm>
            <a:off x="692928" y="128826"/>
            <a:ext cx="14750272" cy="1008304"/>
          </a:xfrm>
          <a:solidFill>
            <a:schemeClr val="bg1"/>
          </a:solidFill>
        </p:spPr>
        <p:txBody>
          <a:bodyPr/>
          <a:lstStyle/>
          <a:p>
            <a:r>
              <a:rPr lang="en-US" dirty="0" err="1"/>
              <a:t>Suunnitelmakartta</a:t>
            </a:r>
            <a:r>
              <a:rPr lang="en-US" dirty="0"/>
              <a:t> 14, </a:t>
            </a:r>
            <a:r>
              <a:rPr lang="en-US" dirty="0" err="1"/>
              <a:t>Lomaniementie</a:t>
            </a:r>
            <a:r>
              <a:rPr lang="en-US" dirty="0"/>
              <a:t> </a:t>
            </a:r>
            <a:endParaRPr lang="fi-FI" dirty="0"/>
          </a:p>
        </p:txBody>
      </p:sp>
      <p:sp>
        <p:nvSpPr>
          <p:cNvPr id="4" name="Slide Number Placeholder 3">
            <a:extLst>
              <a:ext uri="{FF2B5EF4-FFF2-40B4-BE49-F238E27FC236}">
                <a16:creationId xmlns:a16="http://schemas.microsoft.com/office/drawing/2014/main" id="{5BB084B8-FD3E-EF2D-2ED8-5A1A1EDF554F}"/>
              </a:ext>
            </a:extLst>
          </p:cNvPr>
          <p:cNvSpPr>
            <a:spLocks noGrp="1"/>
          </p:cNvSpPr>
          <p:nvPr>
            <p:ph type="sldNum" sz="quarter" idx="4"/>
          </p:nvPr>
        </p:nvSpPr>
        <p:spPr/>
        <p:txBody>
          <a:bodyPr/>
          <a:lstStyle/>
          <a:p>
            <a:pPr algn="l"/>
            <a:fld id="{03D2D5F4-4871-4469-8343-ED7F6811B37D}" type="slidenum">
              <a:rPr lang="fi-FI" smtClean="0"/>
              <a:pPr algn="l"/>
              <a:t>29</a:t>
            </a:fld>
            <a:endParaRPr lang="fi-FI"/>
          </a:p>
        </p:txBody>
      </p:sp>
      <p:sp>
        <p:nvSpPr>
          <p:cNvPr id="6" name="Footer Placeholder 5">
            <a:extLst>
              <a:ext uri="{FF2B5EF4-FFF2-40B4-BE49-F238E27FC236}">
                <a16:creationId xmlns:a16="http://schemas.microsoft.com/office/drawing/2014/main" id="{17FE6B1D-B730-AB7E-75F8-C4812792AC73}"/>
              </a:ext>
            </a:extLst>
          </p:cNvPr>
          <p:cNvSpPr>
            <a:spLocks noGrp="1"/>
          </p:cNvSpPr>
          <p:nvPr>
            <p:ph type="ftr" sz="quarter" idx="3"/>
          </p:nvPr>
        </p:nvSpPr>
        <p:spPr/>
        <p:txBody>
          <a:bodyPr/>
          <a:lstStyle/>
          <a:p>
            <a:pPr algn="l"/>
            <a:r>
              <a:rPr lang="fi-FI" dirty="0"/>
              <a:t>Tomi Tiuraniemi</a:t>
            </a:r>
          </a:p>
        </p:txBody>
      </p:sp>
      <p:sp>
        <p:nvSpPr>
          <p:cNvPr id="11" name="Title 1">
            <a:extLst>
              <a:ext uri="{FF2B5EF4-FFF2-40B4-BE49-F238E27FC236}">
                <a16:creationId xmlns:a16="http://schemas.microsoft.com/office/drawing/2014/main" id="{E223F1C4-C9B4-DECB-C328-7EFCBF4F60E7}"/>
              </a:ext>
            </a:extLst>
          </p:cNvPr>
          <p:cNvSpPr txBox="1">
            <a:spLocks/>
          </p:cNvSpPr>
          <p:nvPr/>
        </p:nvSpPr>
        <p:spPr>
          <a:xfrm rot="4709416">
            <a:off x="5875275" y="8039501"/>
            <a:ext cx="1608143" cy="42677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Huikosentie</a:t>
            </a:r>
            <a:endParaRPr lang="fi-FI" sz="2000" dirty="0">
              <a:solidFill>
                <a:schemeClr val="tx1"/>
              </a:solidFill>
            </a:endParaRPr>
          </a:p>
        </p:txBody>
      </p:sp>
      <p:sp>
        <p:nvSpPr>
          <p:cNvPr id="13" name="Title 1">
            <a:extLst>
              <a:ext uri="{FF2B5EF4-FFF2-40B4-BE49-F238E27FC236}">
                <a16:creationId xmlns:a16="http://schemas.microsoft.com/office/drawing/2014/main" id="{70DA4776-3C16-CC22-071E-B7C0B43FE4C9}"/>
              </a:ext>
            </a:extLst>
          </p:cNvPr>
          <p:cNvSpPr txBox="1">
            <a:spLocks/>
          </p:cNvSpPr>
          <p:nvPr/>
        </p:nvSpPr>
        <p:spPr>
          <a:xfrm rot="4234113">
            <a:off x="9591164" y="5820454"/>
            <a:ext cx="1709734" cy="402580"/>
          </a:xfrm>
          <a:prstGeom prst="rect">
            <a:avLst/>
          </a:prstGeom>
          <a:noFill/>
          <a:ln>
            <a:solidFill>
              <a:schemeClr val="accent1"/>
            </a:solidFill>
          </a:ln>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pPr algn="ctr"/>
            <a:r>
              <a:rPr lang="en-US" sz="1600" dirty="0" err="1">
                <a:solidFill>
                  <a:schemeClr val="tx1"/>
                </a:solidFill>
              </a:rPr>
              <a:t>Lomaniementie</a:t>
            </a:r>
            <a:endParaRPr lang="fi-FI" sz="2000" dirty="0">
              <a:solidFill>
                <a:schemeClr val="tx1"/>
              </a:solidFill>
            </a:endParaRPr>
          </a:p>
        </p:txBody>
      </p:sp>
    </p:spTree>
    <p:extLst>
      <p:ext uri="{BB962C8B-B14F-4D97-AF65-F5344CB8AC3E}">
        <p14:creationId xmlns:p14="http://schemas.microsoft.com/office/powerpoint/2010/main" val="585699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A0DD8B-4CDA-5B94-D0F9-1686FAC42A64}"/>
              </a:ext>
            </a:extLst>
          </p:cNvPr>
          <p:cNvSpPr>
            <a:spLocks noGrp="1"/>
          </p:cNvSpPr>
          <p:nvPr>
            <p:ph type="title"/>
          </p:nvPr>
        </p:nvSpPr>
        <p:spPr>
          <a:xfrm>
            <a:off x="1166823" y="299186"/>
            <a:ext cx="15954354" cy="1679252"/>
          </a:xfrm>
        </p:spPr>
        <p:txBody>
          <a:bodyPr/>
          <a:lstStyle/>
          <a:p>
            <a:pPr algn="ctr"/>
            <a:br>
              <a:rPr lang="en-US" dirty="0"/>
            </a:br>
            <a:r>
              <a:rPr lang="en-US" dirty="0"/>
              <a:t>HIRVI - </a:t>
            </a:r>
            <a:r>
              <a:rPr lang="en-US" dirty="0" err="1"/>
              <a:t>projekti</a:t>
            </a:r>
            <a:r>
              <a:rPr lang="en-US" dirty="0"/>
              <a:t> </a:t>
            </a:r>
            <a:br>
              <a:rPr lang="en-US" dirty="0"/>
            </a:br>
            <a:r>
              <a:rPr lang="en-US" sz="4200" dirty="0"/>
              <a:t>Vt 4 </a:t>
            </a:r>
            <a:r>
              <a:rPr lang="en-US" sz="4200" dirty="0" err="1"/>
              <a:t>Hirvas</a:t>
            </a:r>
            <a:r>
              <a:rPr lang="en-US" sz="4200" dirty="0"/>
              <a:t> – Rovaniemi – </a:t>
            </a:r>
            <a:r>
              <a:rPr lang="en-US" sz="4200" dirty="0" err="1"/>
              <a:t>Vikajärvi</a:t>
            </a:r>
            <a:br>
              <a:rPr lang="en-US" dirty="0"/>
            </a:br>
            <a:endParaRPr lang="fi-FI" dirty="0"/>
          </a:p>
        </p:txBody>
      </p:sp>
      <p:sp>
        <p:nvSpPr>
          <p:cNvPr id="4" name="Dian numeron paikkamerkki 3">
            <a:extLst>
              <a:ext uri="{FF2B5EF4-FFF2-40B4-BE49-F238E27FC236}">
                <a16:creationId xmlns:a16="http://schemas.microsoft.com/office/drawing/2014/main" id="{FBE894A8-85FE-6777-87D7-BE71DA0DBE45}"/>
              </a:ext>
            </a:extLst>
          </p:cNvPr>
          <p:cNvSpPr>
            <a:spLocks noGrp="1"/>
          </p:cNvSpPr>
          <p:nvPr>
            <p:ph type="sldNum" sz="quarter" idx="4"/>
          </p:nvPr>
        </p:nvSpPr>
        <p:spPr/>
        <p:txBody>
          <a:bodyPr/>
          <a:lstStyle/>
          <a:p>
            <a:pPr defTabSz="1371600"/>
            <a:fld id="{03D2D5F4-4871-4469-8343-ED7F6811B37D}" type="slidenum">
              <a:rPr lang="fi-FI">
                <a:solidFill>
                  <a:prstClr val="black"/>
                </a:solidFill>
                <a:latin typeface="Arial"/>
              </a:rPr>
              <a:pPr defTabSz="1371600"/>
              <a:t>3</a:t>
            </a:fld>
            <a:endParaRPr lang="fi-FI">
              <a:solidFill>
                <a:prstClr val="black"/>
              </a:solidFill>
              <a:latin typeface="Arial"/>
            </a:endParaRPr>
          </a:p>
        </p:txBody>
      </p:sp>
      <p:sp>
        <p:nvSpPr>
          <p:cNvPr id="6" name="Alatunnisteen paikkamerkki 5">
            <a:extLst>
              <a:ext uri="{FF2B5EF4-FFF2-40B4-BE49-F238E27FC236}">
                <a16:creationId xmlns:a16="http://schemas.microsoft.com/office/drawing/2014/main" id="{F892ACAA-E006-24D6-4126-8C6ED8898DE9}"/>
              </a:ext>
            </a:extLst>
          </p:cNvPr>
          <p:cNvSpPr>
            <a:spLocks noGrp="1"/>
          </p:cNvSpPr>
          <p:nvPr>
            <p:ph type="ftr" sz="quarter" idx="3"/>
          </p:nvPr>
        </p:nvSpPr>
        <p:spPr/>
        <p:txBody>
          <a:bodyPr/>
          <a:lstStyle/>
          <a:p>
            <a:pPr defTabSz="1371600"/>
            <a:r>
              <a:rPr lang="fi-FI">
                <a:solidFill>
                  <a:prstClr val="black"/>
                </a:solidFill>
                <a:latin typeface="Arial"/>
              </a:rPr>
              <a:t>Tomi Tiuraniemi</a:t>
            </a:r>
          </a:p>
        </p:txBody>
      </p:sp>
      <p:sp>
        <p:nvSpPr>
          <p:cNvPr id="10" name="Tekstin paikkamerkki 2">
            <a:extLst>
              <a:ext uri="{FF2B5EF4-FFF2-40B4-BE49-F238E27FC236}">
                <a16:creationId xmlns:a16="http://schemas.microsoft.com/office/drawing/2014/main" id="{FF76C5BA-2747-982B-AF8B-798C1DCB0441}"/>
              </a:ext>
            </a:extLst>
          </p:cNvPr>
          <p:cNvSpPr txBox="1">
            <a:spLocks/>
          </p:cNvSpPr>
          <p:nvPr/>
        </p:nvSpPr>
        <p:spPr>
          <a:xfrm>
            <a:off x="621524" y="1978438"/>
            <a:ext cx="5245875" cy="6133800"/>
          </a:xfrm>
          <a:prstGeom prst="rect">
            <a:avLst/>
          </a:prstGeom>
        </p:spPr>
        <p:txBody>
          <a:bodyPr vert="horz" lIns="0" tIns="0" rIns="0" bIns="0" rtlCol="0" anchor="t" anchorCtr="0">
            <a:normAutofit/>
          </a:bodyPr>
          <a:lst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5782" indent="-535782" defTabSz="1371600">
              <a:spcBef>
                <a:spcPts val="1500"/>
              </a:spcBef>
              <a:buClr>
                <a:srgbClr val="003883"/>
              </a:buClr>
            </a:pPr>
            <a:r>
              <a:rPr lang="en-US" sz="2700" dirty="0">
                <a:solidFill>
                  <a:prstClr val="black"/>
                </a:solidFill>
                <a:latin typeface="Arial"/>
              </a:rPr>
              <a:t>Vt 4 </a:t>
            </a:r>
            <a:r>
              <a:rPr lang="en-US" sz="2700" dirty="0" err="1">
                <a:solidFill>
                  <a:prstClr val="black"/>
                </a:solidFill>
                <a:latin typeface="Arial"/>
              </a:rPr>
              <a:t>Napapiiri</a:t>
            </a:r>
            <a:r>
              <a:rPr lang="en-US" sz="2700" dirty="0">
                <a:solidFill>
                  <a:prstClr val="black"/>
                </a:solidFill>
                <a:latin typeface="Arial"/>
              </a:rPr>
              <a:t> – </a:t>
            </a:r>
            <a:r>
              <a:rPr lang="en-US" sz="2700" dirty="0" err="1">
                <a:solidFill>
                  <a:prstClr val="black"/>
                </a:solidFill>
                <a:latin typeface="Arial"/>
              </a:rPr>
              <a:t>Apukka</a:t>
            </a:r>
            <a:r>
              <a:rPr lang="en-US" sz="2700" dirty="0">
                <a:solidFill>
                  <a:prstClr val="black"/>
                </a:solidFill>
                <a:latin typeface="Arial"/>
              </a:rPr>
              <a:t> ja </a:t>
            </a:r>
            <a:r>
              <a:rPr lang="en-US" sz="2700" dirty="0" err="1">
                <a:solidFill>
                  <a:prstClr val="black"/>
                </a:solidFill>
                <a:latin typeface="Arial"/>
              </a:rPr>
              <a:t>Hirvas</a:t>
            </a:r>
            <a:r>
              <a:rPr lang="en-US" sz="2700" dirty="0">
                <a:solidFill>
                  <a:prstClr val="black"/>
                </a:solidFill>
                <a:latin typeface="Arial"/>
              </a:rPr>
              <a:t> – Rovaniemi  </a:t>
            </a:r>
            <a:r>
              <a:rPr lang="en-US" sz="2700" dirty="0" err="1">
                <a:solidFill>
                  <a:prstClr val="black"/>
                </a:solidFill>
                <a:latin typeface="Arial"/>
              </a:rPr>
              <a:t>yleissuunnitelmat</a:t>
            </a:r>
            <a:r>
              <a:rPr lang="en-US" sz="2700" dirty="0">
                <a:solidFill>
                  <a:prstClr val="black"/>
                </a:solidFill>
                <a:latin typeface="Arial"/>
              </a:rPr>
              <a:t> </a:t>
            </a:r>
            <a:r>
              <a:rPr lang="en-US" sz="2700" dirty="0" err="1">
                <a:solidFill>
                  <a:prstClr val="black"/>
                </a:solidFill>
                <a:latin typeface="Arial"/>
              </a:rPr>
              <a:t>ovat</a:t>
            </a:r>
            <a:r>
              <a:rPr lang="en-US" sz="2700" dirty="0">
                <a:solidFill>
                  <a:prstClr val="black"/>
                </a:solidFill>
                <a:latin typeface="Arial"/>
              </a:rPr>
              <a:t> </a:t>
            </a:r>
            <a:r>
              <a:rPr lang="en-US" sz="2700" dirty="0" err="1">
                <a:solidFill>
                  <a:prstClr val="black"/>
                </a:solidFill>
                <a:latin typeface="Arial"/>
              </a:rPr>
              <a:t>valmistuneet</a:t>
            </a:r>
            <a:endParaRPr lang="en-US" sz="2700" dirty="0">
              <a:solidFill>
                <a:prstClr val="black"/>
              </a:solidFill>
              <a:latin typeface="Arial"/>
            </a:endParaRPr>
          </a:p>
          <a:p>
            <a:pPr marL="535782" indent="-535782" defTabSz="1371600">
              <a:spcBef>
                <a:spcPts val="1500"/>
              </a:spcBef>
              <a:buClr>
                <a:srgbClr val="003883"/>
              </a:buClr>
            </a:pPr>
            <a:r>
              <a:rPr lang="en-US" sz="2700" dirty="0" err="1">
                <a:solidFill>
                  <a:prstClr val="black"/>
                </a:solidFill>
                <a:latin typeface="Arial"/>
              </a:rPr>
              <a:t>Molempien</a:t>
            </a:r>
            <a:r>
              <a:rPr lang="en-US" sz="2700" dirty="0">
                <a:solidFill>
                  <a:prstClr val="black"/>
                </a:solidFill>
                <a:latin typeface="Arial"/>
              </a:rPr>
              <a:t> </a:t>
            </a:r>
            <a:r>
              <a:rPr lang="en-US" sz="2700" dirty="0" err="1">
                <a:solidFill>
                  <a:prstClr val="black"/>
                </a:solidFill>
                <a:latin typeface="Arial"/>
              </a:rPr>
              <a:t>tiesuunnitelmien</a:t>
            </a:r>
            <a:r>
              <a:rPr lang="en-US" sz="2700" dirty="0">
                <a:solidFill>
                  <a:prstClr val="black"/>
                </a:solidFill>
                <a:latin typeface="Arial"/>
              </a:rPr>
              <a:t> </a:t>
            </a:r>
            <a:r>
              <a:rPr lang="en-US" sz="2700" dirty="0" err="1">
                <a:solidFill>
                  <a:prstClr val="black"/>
                </a:solidFill>
                <a:latin typeface="Arial"/>
              </a:rPr>
              <a:t>laatiminen</a:t>
            </a:r>
            <a:r>
              <a:rPr lang="en-US" sz="2700" dirty="0">
                <a:solidFill>
                  <a:prstClr val="black"/>
                </a:solidFill>
                <a:latin typeface="Arial"/>
              </a:rPr>
              <a:t> on </a:t>
            </a:r>
            <a:r>
              <a:rPr lang="en-US" sz="2700" dirty="0" err="1">
                <a:solidFill>
                  <a:prstClr val="black"/>
                </a:solidFill>
                <a:latin typeface="Arial"/>
              </a:rPr>
              <a:t>käynnissä</a:t>
            </a:r>
            <a:endParaRPr lang="en-US" sz="2700" dirty="0">
              <a:solidFill>
                <a:prstClr val="black"/>
              </a:solidFill>
              <a:latin typeface="Arial"/>
            </a:endParaRPr>
          </a:p>
          <a:p>
            <a:pPr marL="535782" indent="-535782" defTabSz="1371600">
              <a:spcBef>
                <a:spcPts val="1500"/>
              </a:spcBef>
              <a:buClr>
                <a:srgbClr val="003883"/>
              </a:buClr>
            </a:pPr>
            <a:r>
              <a:rPr lang="en-US" sz="2700" dirty="0">
                <a:solidFill>
                  <a:prstClr val="black"/>
                </a:solidFill>
                <a:latin typeface="Arial"/>
              </a:rPr>
              <a:t>Vt 4 </a:t>
            </a:r>
            <a:r>
              <a:rPr lang="en-US" sz="2700" dirty="0" err="1">
                <a:solidFill>
                  <a:prstClr val="black"/>
                </a:solidFill>
                <a:latin typeface="Arial"/>
              </a:rPr>
              <a:t>Hirvas</a:t>
            </a:r>
            <a:r>
              <a:rPr lang="en-US" sz="2700" dirty="0">
                <a:solidFill>
                  <a:prstClr val="black"/>
                </a:solidFill>
                <a:latin typeface="Arial"/>
              </a:rPr>
              <a:t> – </a:t>
            </a:r>
            <a:r>
              <a:rPr lang="en-US" sz="2700" dirty="0" err="1">
                <a:solidFill>
                  <a:prstClr val="black"/>
                </a:solidFill>
                <a:latin typeface="Arial"/>
              </a:rPr>
              <a:t>Vikajärvi</a:t>
            </a:r>
            <a:r>
              <a:rPr lang="en-US" sz="2700" dirty="0">
                <a:solidFill>
                  <a:prstClr val="black"/>
                </a:solidFill>
                <a:latin typeface="Arial"/>
              </a:rPr>
              <a:t> YVA </a:t>
            </a:r>
            <a:r>
              <a:rPr lang="en-US" sz="2700" dirty="0" err="1">
                <a:solidFill>
                  <a:prstClr val="black"/>
                </a:solidFill>
                <a:latin typeface="Arial"/>
              </a:rPr>
              <a:t>käynnissä</a:t>
            </a:r>
            <a:endParaRPr lang="en-US" sz="2300" dirty="0">
              <a:solidFill>
                <a:prstClr val="black"/>
              </a:solidFill>
              <a:latin typeface="Arial"/>
            </a:endParaRPr>
          </a:p>
          <a:p>
            <a:pPr marL="535782" indent="-535782" defTabSz="1371600">
              <a:spcBef>
                <a:spcPts val="1500"/>
              </a:spcBef>
              <a:buClr>
                <a:srgbClr val="003883"/>
              </a:buClr>
            </a:pPr>
            <a:r>
              <a:rPr lang="en-US" sz="2700" dirty="0" err="1">
                <a:solidFill>
                  <a:prstClr val="black"/>
                </a:solidFill>
                <a:latin typeface="Arial"/>
              </a:rPr>
              <a:t>Tämä</a:t>
            </a:r>
            <a:r>
              <a:rPr lang="en-US" sz="2700" dirty="0">
                <a:solidFill>
                  <a:prstClr val="black"/>
                </a:solidFill>
                <a:latin typeface="Arial"/>
              </a:rPr>
              <a:t> </a:t>
            </a:r>
            <a:r>
              <a:rPr lang="en-US" sz="2700" dirty="0" err="1">
                <a:solidFill>
                  <a:prstClr val="black"/>
                </a:solidFill>
                <a:latin typeface="Arial"/>
              </a:rPr>
              <a:t>tiesuunnitelma</a:t>
            </a:r>
            <a:r>
              <a:rPr lang="en-US" sz="2700" dirty="0">
                <a:solidFill>
                  <a:prstClr val="black"/>
                </a:solidFill>
                <a:latin typeface="Arial"/>
              </a:rPr>
              <a:t> </a:t>
            </a:r>
            <a:r>
              <a:rPr lang="en-US" sz="2700" dirty="0" err="1">
                <a:solidFill>
                  <a:prstClr val="black"/>
                </a:solidFill>
                <a:latin typeface="Arial"/>
              </a:rPr>
              <a:t>välillä</a:t>
            </a:r>
            <a:r>
              <a:rPr lang="en-US" sz="2700" dirty="0">
                <a:solidFill>
                  <a:prstClr val="black"/>
                </a:solidFill>
                <a:latin typeface="Arial"/>
              </a:rPr>
              <a:t> </a:t>
            </a:r>
            <a:r>
              <a:rPr lang="en-US" sz="2700" dirty="0" err="1">
                <a:solidFill>
                  <a:prstClr val="black"/>
                </a:solidFill>
                <a:latin typeface="Arial"/>
              </a:rPr>
              <a:t>Apukka-Vikajärvi</a:t>
            </a:r>
            <a:r>
              <a:rPr lang="en-US" sz="2700" dirty="0">
                <a:solidFill>
                  <a:prstClr val="black"/>
                </a:solidFill>
                <a:latin typeface="Arial"/>
              </a:rPr>
              <a:t> on </a:t>
            </a:r>
            <a:r>
              <a:rPr lang="en-US" sz="2700" dirty="0" err="1">
                <a:solidFill>
                  <a:prstClr val="black"/>
                </a:solidFill>
                <a:latin typeface="Arial"/>
              </a:rPr>
              <a:t>käynnistynyt</a:t>
            </a:r>
            <a:r>
              <a:rPr lang="en-US" sz="2700" dirty="0">
                <a:solidFill>
                  <a:prstClr val="black"/>
                </a:solidFill>
                <a:latin typeface="Arial"/>
              </a:rPr>
              <a:t> </a:t>
            </a:r>
            <a:r>
              <a:rPr lang="en-US" sz="2700" dirty="0" err="1">
                <a:solidFill>
                  <a:prstClr val="black"/>
                </a:solidFill>
                <a:latin typeface="Arial"/>
              </a:rPr>
              <a:t>alkuvuodesta</a:t>
            </a:r>
            <a:r>
              <a:rPr lang="en-US" sz="2700" dirty="0">
                <a:solidFill>
                  <a:prstClr val="black"/>
                </a:solidFill>
                <a:latin typeface="Arial"/>
              </a:rPr>
              <a:t> 2025 ja </a:t>
            </a:r>
            <a:r>
              <a:rPr lang="en-US" sz="2700" dirty="0" err="1">
                <a:solidFill>
                  <a:prstClr val="black"/>
                </a:solidFill>
                <a:latin typeface="Arial"/>
              </a:rPr>
              <a:t>valmistuu</a:t>
            </a:r>
            <a:r>
              <a:rPr lang="en-US" sz="2700" dirty="0">
                <a:solidFill>
                  <a:prstClr val="black"/>
                </a:solidFill>
                <a:latin typeface="Arial"/>
              </a:rPr>
              <a:t> </a:t>
            </a:r>
            <a:r>
              <a:rPr lang="en-US" sz="2700" dirty="0" err="1">
                <a:solidFill>
                  <a:prstClr val="black"/>
                </a:solidFill>
                <a:latin typeface="Arial"/>
              </a:rPr>
              <a:t>vuoden</a:t>
            </a:r>
            <a:r>
              <a:rPr lang="en-US" sz="2700" dirty="0">
                <a:solidFill>
                  <a:prstClr val="black"/>
                </a:solidFill>
                <a:latin typeface="Arial"/>
              </a:rPr>
              <a:t> 2026 </a:t>
            </a:r>
            <a:r>
              <a:rPr lang="en-US" sz="2700" dirty="0" err="1">
                <a:solidFill>
                  <a:prstClr val="black"/>
                </a:solidFill>
                <a:latin typeface="Arial"/>
              </a:rPr>
              <a:t>aikana</a:t>
            </a:r>
            <a:endParaRPr lang="en-US" sz="2700" dirty="0">
              <a:solidFill>
                <a:prstClr val="black"/>
              </a:solidFill>
              <a:latin typeface="Arial"/>
            </a:endParaRPr>
          </a:p>
        </p:txBody>
      </p:sp>
      <p:pic>
        <p:nvPicPr>
          <p:cNvPr id="7" name="Picture 6">
            <a:extLst>
              <a:ext uri="{FF2B5EF4-FFF2-40B4-BE49-F238E27FC236}">
                <a16:creationId xmlns:a16="http://schemas.microsoft.com/office/drawing/2014/main" id="{E59948A9-79BA-EAF8-52C8-913B72D392B8}"/>
              </a:ext>
            </a:extLst>
          </p:cNvPr>
          <p:cNvPicPr>
            <a:picLocks noChangeAspect="1"/>
          </p:cNvPicPr>
          <p:nvPr/>
        </p:nvPicPr>
        <p:blipFill>
          <a:blip r:embed="rId2"/>
          <a:stretch>
            <a:fillRect/>
          </a:stretch>
        </p:blipFill>
        <p:spPr>
          <a:xfrm>
            <a:off x="5759785" y="1978438"/>
            <a:ext cx="11361392" cy="7039013"/>
          </a:xfrm>
          <a:prstGeom prst="rect">
            <a:avLst/>
          </a:prstGeom>
        </p:spPr>
      </p:pic>
    </p:spTree>
    <p:extLst>
      <p:ext uri="{BB962C8B-B14F-4D97-AF65-F5344CB8AC3E}">
        <p14:creationId xmlns:p14="http://schemas.microsoft.com/office/powerpoint/2010/main" val="1306743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FE1AF-9031-A5B7-10D8-39914DE5F51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8B49A3-F38F-72D1-1666-41042BEA6EEC}"/>
              </a:ext>
            </a:extLst>
          </p:cNvPr>
          <p:cNvSpPr>
            <a:spLocks noGrp="1"/>
          </p:cNvSpPr>
          <p:nvPr>
            <p:ph type="sldNum" sz="quarter" idx="4"/>
          </p:nvPr>
        </p:nvSpPr>
        <p:spPr/>
        <p:txBody>
          <a:bodyPr/>
          <a:lstStyle/>
          <a:p>
            <a:pPr algn="l"/>
            <a:fld id="{03D2D5F4-4871-4469-8343-ED7F6811B37D}" type="slidenum">
              <a:rPr lang="fi-FI" smtClean="0"/>
              <a:pPr algn="l"/>
              <a:t>30</a:t>
            </a:fld>
            <a:endParaRPr lang="fi-FI"/>
          </a:p>
        </p:txBody>
      </p:sp>
      <p:sp>
        <p:nvSpPr>
          <p:cNvPr id="6" name="Footer Placeholder 5">
            <a:extLst>
              <a:ext uri="{FF2B5EF4-FFF2-40B4-BE49-F238E27FC236}">
                <a16:creationId xmlns:a16="http://schemas.microsoft.com/office/drawing/2014/main" id="{279ED3A2-7FD7-E9A5-0EBE-CA01154D9DB1}"/>
              </a:ext>
            </a:extLst>
          </p:cNvPr>
          <p:cNvSpPr>
            <a:spLocks noGrp="1"/>
          </p:cNvSpPr>
          <p:nvPr>
            <p:ph type="ftr" sz="quarter" idx="3"/>
          </p:nvPr>
        </p:nvSpPr>
        <p:spPr/>
        <p:txBody>
          <a:bodyPr/>
          <a:lstStyle/>
          <a:p>
            <a:pPr algn="l"/>
            <a:r>
              <a:rPr lang="fi-FI" dirty="0"/>
              <a:t>Tomi Tiuraniemi</a:t>
            </a:r>
          </a:p>
        </p:txBody>
      </p:sp>
      <p:pic>
        <p:nvPicPr>
          <p:cNvPr id="5" name="Picture 4">
            <a:extLst>
              <a:ext uri="{FF2B5EF4-FFF2-40B4-BE49-F238E27FC236}">
                <a16:creationId xmlns:a16="http://schemas.microsoft.com/office/drawing/2014/main" id="{95FECE60-4F79-B1CE-20CB-BB962179D8E5}"/>
              </a:ext>
            </a:extLst>
          </p:cNvPr>
          <p:cNvPicPr>
            <a:picLocks noChangeAspect="1"/>
          </p:cNvPicPr>
          <p:nvPr/>
        </p:nvPicPr>
        <p:blipFill>
          <a:blip r:embed="rId3"/>
          <a:stretch>
            <a:fillRect/>
          </a:stretch>
        </p:blipFill>
        <p:spPr>
          <a:xfrm>
            <a:off x="459011" y="2649243"/>
            <a:ext cx="9718537" cy="5691700"/>
          </a:xfrm>
          <a:prstGeom prst="rect">
            <a:avLst/>
          </a:prstGeom>
        </p:spPr>
      </p:pic>
      <p:pic>
        <p:nvPicPr>
          <p:cNvPr id="8" name="Picture 7">
            <a:extLst>
              <a:ext uri="{FF2B5EF4-FFF2-40B4-BE49-F238E27FC236}">
                <a16:creationId xmlns:a16="http://schemas.microsoft.com/office/drawing/2014/main" id="{00E214AA-2F51-430F-8962-14D27777B49F}"/>
              </a:ext>
            </a:extLst>
          </p:cNvPr>
          <p:cNvPicPr>
            <a:picLocks noChangeAspect="1"/>
          </p:cNvPicPr>
          <p:nvPr/>
        </p:nvPicPr>
        <p:blipFill>
          <a:blip r:embed="rId4"/>
          <a:stretch>
            <a:fillRect/>
          </a:stretch>
        </p:blipFill>
        <p:spPr>
          <a:xfrm>
            <a:off x="10177548" y="3013897"/>
            <a:ext cx="7345286" cy="5128012"/>
          </a:xfrm>
          <a:prstGeom prst="rect">
            <a:avLst/>
          </a:prstGeom>
        </p:spPr>
      </p:pic>
      <p:sp>
        <p:nvSpPr>
          <p:cNvPr id="9" name="Title 1">
            <a:extLst>
              <a:ext uri="{FF2B5EF4-FFF2-40B4-BE49-F238E27FC236}">
                <a16:creationId xmlns:a16="http://schemas.microsoft.com/office/drawing/2014/main" id="{91D493A2-566A-3DD7-E3D5-931B45F27418}"/>
              </a:ext>
            </a:extLst>
          </p:cNvPr>
          <p:cNvSpPr txBox="1">
            <a:spLocks/>
          </p:cNvSpPr>
          <p:nvPr/>
        </p:nvSpPr>
        <p:spPr>
          <a:xfrm>
            <a:off x="845328" y="281226"/>
            <a:ext cx="14750272" cy="1008304"/>
          </a:xfrm>
          <a:prstGeom prst="rect">
            <a:avLst/>
          </a:prstGeom>
          <a:solidFill>
            <a:schemeClr val="bg1"/>
          </a:solidFill>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r>
              <a:rPr lang="en-US"/>
              <a:t>Siltoja</a:t>
            </a:r>
            <a:endParaRPr lang="fi-FI" dirty="0"/>
          </a:p>
        </p:txBody>
      </p:sp>
      <p:sp>
        <p:nvSpPr>
          <p:cNvPr id="2" name="Title 1">
            <a:extLst>
              <a:ext uri="{FF2B5EF4-FFF2-40B4-BE49-F238E27FC236}">
                <a16:creationId xmlns:a16="http://schemas.microsoft.com/office/drawing/2014/main" id="{2A355C1E-6C42-3B79-46D2-7862CAAD88AB}"/>
              </a:ext>
            </a:extLst>
          </p:cNvPr>
          <p:cNvSpPr>
            <a:spLocks noGrp="1"/>
          </p:cNvSpPr>
          <p:nvPr>
            <p:ph type="title"/>
          </p:nvPr>
        </p:nvSpPr>
        <p:spPr>
          <a:xfrm>
            <a:off x="845328" y="2005593"/>
            <a:ext cx="6491137" cy="1008304"/>
          </a:xfrm>
          <a:solidFill>
            <a:schemeClr val="bg1"/>
          </a:solidFill>
        </p:spPr>
        <p:txBody>
          <a:bodyPr/>
          <a:lstStyle/>
          <a:p>
            <a:r>
              <a:rPr lang="en-US" sz="4000" dirty="0" err="1"/>
              <a:t>Vaattunkijoen</a:t>
            </a:r>
            <a:r>
              <a:rPr lang="en-US" sz="4000" dirty="0"/>
              <a:t> </a:t>
            </a:r>
            <a:r>
              <a:rPr lang="en-US" sz="4000" dirty="0" err="1"/>
              <a:t>silta</a:t>
            </a:r>
            <a:endParaRPr lang="fi-FI" sz="4000" dirty="0"/>
          </a:p>
        </p:txBody>
      </p:sp>
      <p:sp>
        <p:nvSpPr>
          <p:cNvPr id="10" name="Title 1">
            <a:extLst>
              <a:ext uri="{FF2B5EF4-FFF2-40B4-BE49-F238E27FC236}">
                <a16:creationId xmlns:a16="http://schemas.microsoft.com/office/drawing/2014/main" id="{6BC5492D-3B52-E493-097B-D8840954E7F2}"/>
              </a:ext>
            </a:extLst>
          </p:cNvPr>
          <p:cNvSpPr txBox="1">
            <a:spLocks/>
          </p:cNvSpPr>
          <p:nvPr/>
        </p:nvSpPr>
        <p:spPr>
          <a:xfrm>
            <a:off x="10257710" y="2005593"/>
            <a:ext cx="7571279" cy="1008304"/>
          </a:xfrm>
          <a:prstGeom prst="rect">
            <a:avLst/>
          </a:prstGeom>
          <a:solidFill>
            <a:schemeClr val="bg1"/>
          </a:solidFill>
        </p:spPr>
        <p:txBody>
          <a:bodyPr vert="horz" lIns="0" tIns="0" rIns="0" bIns="0" rtlCol="0" anchor="ctr" anchorCtr="0">
            <a:noAutofit/>
          </a:bodyPr>
          <a:lstStyle>
            <a:lvl1pPr algn="l" defTabSz="1371600" rtl="0" eaLnBrk="1" latinLnBrk="0" hangingPunct="1">
              <a:lnSpc>
                <a:spcPct val="90000"/>
              </a:lnSpc>
              <a:spcBef>
                <a:spcPct val="0"/>
              </a:spcBef>
              <a:buNone/>
              <a:defRPr sz="5400" b="1" kern="1200">
                <a:solidFill>
                  <a:schemeClr val="tx2"/>
                </a:solidFill>
                <a:latin typeface="+mj-lt"/>
                <a:ea typeface="+mj-ea"/>
                <a:cs typeface="+mj-cs"/>
              </a:defRPr>
            </a:lvl1pPr>
          </a:lstStyle>
          <a:p>
            <a:r>
              <a:rPr lang="en-US" sz="4000" dirty="0" err="1"/>
              <a:t>Kelkkareittien</a:t>
            </a:r>
            <a:r>
              <a:rPr lang="en-US" sz="4000" dirty="0"/>
              <a:t> </a:t>
            </a:r>
            <a:r>
              <a:rPr lang="en-US" sz="4000" dirty="0" err="1"/>
              <a:t>alikulkukäytävät</a:t>
            </a:r>
            <a:endParaRPr lang="fi-FI" sz="4000" dirty="0"/>
          </a:p>
        </p:txBody>
      </p:sp>
    </p:spTree>
    <p:extLst>
      <p:ext uri="{BB962C8B-B14F-4D97-AF65-F5344CB8AC3E}">
        <p14:creationId xmlns:p14="http://schemas.microsoft.com/office/powerpoint/2010/main" val="4105409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EBAFF-6143-2D78-EDF2-9396E4A42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AB66F-A2F9-F173-0789-9CBD544D6090}"/>
              </a:ext>
            </a:extLst>
          </p:cNvPr>
          <p:cNvSpPr>
            <a:spLocks noGrp="1"/>
          </p:cNvSpPr>
          <p:nvPr>
            <p:ph type="title"/>
          </p:nvPr>
        </p:nvSpPr>
        <p:spPr>
          <a:xfrm>
            <a:off x="692928" y="128826"/>
            <a:ext cx="14750272" cy="1008304"/>
          </a:xfrm>
          <a:solidFill>
            <a:schemeClr val="bg1"/>
          </a:solidFill>
        </p:spPr>
        <p:txBody>
          <a:bodyPr/>
          <a:lstStyle/>
          <a:p>
            <a:r>
              <a:rPr lang="en-US" dirty="0" err="1"/>
              <a:t>Havainnekuva</a:t>
            </a:r>
            <a:r>
              <a:rPr lang="en-US" dirty="0"/>
              <a:t> 1, Vt 4 </a:t>
            </a:r>
            <a:r>
              <a:rPr lang="en-US" dirty="0" err="1"/>
              <a:t>Olkkajärven</a:t>
            </a:r>
            <a:r>
              <a:rPr lang="en-US" dirty="0"/>
              <a:t> </a:t>
            </a:r>
            <a:r>
              <a:rPr lang="en-US" dirty="0" err="1"/>
              <a:t>kohdalla</a:t>
            </a:r>
            <a:endParaRPr lang="fi-FI" dirty="0"/>
          </a:p>
        </p:txBody>
      </p:sp>
      <p:sp>
        <p:nvSpPr>
          <p:cNvPr id="4" name="Slide Number Placeholder 3">
            <a:extLst>
              <a:ext uri="{FF2B5EF4-FFF2-40B4-BE49-F238E27FC236}">
                <a16:creationId xmlns:a16="http://schemas.microsoft.com/office/drawing/2014/main" id="{EEDBD46D-7B22-3B75-EB6F-ABE30BE0FBD4}"/>
              </a:ext>
            </a:extLst>
          </p:cNvPr>
          <p:cNvSpPr>
            <a:spLocks noGrp="1"/>
          </p:cNvSpPr>
          <p:nvPr>
            <p:ph type="sldNum" sz="quarter" idx="4"/>
          </p:nvPr>
        </p:nvSpPr>
        <p:spPr/>
        <p:txBody>
          <a:bodyPr/>
          <a:lstStyle/>
          <a:p>
            <a:pPr algn="l"/>
            <a:fld id="{03D2D5F4-4871-4469-8343-ED7F6811B37D}" type="slidenum">
              <a:rPr lang="fi-FI" smtClean="0"/>
              <a:pPr algn="l"/>
              <a:t>31</a:t>
            </a:fld>
            <a:endParaRPr lang="fi-FI"/>
          </a:p>
        </p:txBody>
      </p:sp>
      <p:sp>
        <p:nvSpPr>
          <p:cNvPr id="6" name="Footer Placeholder 5">
            <a:extLst>
              <a:ext uri="{FF2B5EF4-FFF2-40B4-BE49-F238E27FC236}">
                <a16:creationId xmlns:a16="http://schemas.microsoft.com/office/drawing/2014/main" id="{6277E7BA-6543-3CBA-7FBB-AACFE14D881B}"/>
              </a:ext>
            </a:extLst>
          </p:cNvPr>
          <p:cNvSpPr>
            <a:spLocks noGrp="1"/>
          </p:cNvSpPr>
          <p:nvPr>
            <p:ph type="ftr" sz="quarter" idx="3"/>
          </p:nvPr>
        </p:nvSpPr>
        <p:spPr/>
        <p:txBody>
          <a:bodyPr/>
          <a:lstStyle/>
          <a:p>
            <a:pPr algn="l"/>
            <a:r>
              <a:rPr lang="fi-FI" dirty="0"/>
              <a:t>Tomi Tiuraniemi</a:t>
            </a:r>
          </a:p>
        </p:txBody>
      </p:sp>
      <p:pic>
        <p:nvPicPr>
          <p:cNvPr id="5" name="Picture 4">
            <a:extLst>
              <a:ext uri="{FF2B5EF4-FFF2-40B4-BE49-F238E27FC236}">
                <a16:creationId xmlns:a16="http://schemas.microsoft.com/office/drawing/2014/main" id="{5B42B974-4719-8D50-1DA0-4A84A8ACA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819" y="1137130"/>
            <a:ext cx="11642280" cy="8731710"/>
          </a:xfrm>
          <a:prstGeom prst="rect">
            <a:avLst/>
          </a:prstGeom>
        </p:spPr>
      </p:pic>
    </p:spTree>
    <p:extLst>
      <p:ext uri="{BB962C8B-B14F-4D97-AF65-F5344CB8AC3E}">
        <p14:creationId xmlns:p14="http://schemas.microsoft.com/office/powerpoint/2010/main" val="4111073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A399-FEDA-DD29-191F-A4617E38E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8D9F3-7C9B-3143-CD6D-99F4CD889C1F}"/>
              </a:ext>
            </a:extLst>
          </p:cNvPr>
          <p:cNvSpPr>
            <a:spLocks noGrp="1"/>
          </p:cNvSpPr>
          <p:nvPr>
            <p:ph type="title"/>
          </p:nvPr>
        </p:nvSpPr>
        <p:spPr>
          <a:xfrm>
            <a:off x="182565" y="240190"/>
            <a:ext cx="18849715" cy="1008304"/>
          </a:xfrm>
          <a:solidFill>
            <a:schemeClr val="bg1"/>
          </a:solidFill>
        </p:spPr>
        <p:txBody>
          <a:bodyPr/>
          <a:lstStyle/>
          <a:p>
            <a:r>
              <a:rPr lang="en-US" dirty="0" err="1"/>
              <a:t>Havainnekuva</a:t>
            </a:r>
            <a:r>
              <a:rPr lang="en-US" dirty="0"/>
              <a:t> 2, Vt 4 </a:t>
            </a:r>
            <a:r>
              <a:rPr lang="en-US" dirty="0" err="1"/>
              <a:t>Perunkajärventien</a:t>
            </a:r>
            <a:r>
              <a:rPr lang="en-US" dirty="0"/>
              <a:t> </a:t>
            </a:r>
            <a:r>
              <a:rPr lang="en-US" dirty="0" err="1"/>
              <a:t>eteläpuolella</a:t>
            </a:r>
            <a:endParaRPr lang="fi-FI" dirty="0"/>
          </a:p>
        </p:txBody>
      </p:sp>
      <p:sp>
        <p:nvSpPr>
          <p:cNvPr id="4" name="Slide Number Placeholder 3">
            <a:extLst>
              <a:ext uri="{FF2B5EF4-FFF2-40B4-BE49-F238E27FC236}">
                <a16:creationId xmlns:a16="http://schemas.microsoft.com/office/drawing/2014/main" id="{BD188A56-83B2-59C1-1709-5CB8A50C7F0E}"/>
              </a:ext>
            </a:extLst>
          </p:cNvPr>
          <p:cNvSpPr>
            <a:spLocks noGrp="1"/>
          </p:cNvSpPr>
          <p:nvPr>
            <p:ph type="sldNum" sz="quarter" idx="4"/>
          </p:nvPr>
        </p:nvSpPr>
        <p:spPr/>
        <p:txBody>
          <a:bodyPr/>
          <a:lstStyle/>
          <a:p>
            <a:pPr algn="l"/>
            <a:fld id="{03D2D5F4-4871-4469-8343-ED7F6811B37D}" type="slidenum">
              <a:rPr lang="fi-FI" smtClean="0"/>
              <a:pPr algn="l"/>
              <a:t>32</a:t>
            </a:fld>
            <a:endParaRPr lang="fi-FI"/>
          </a:p>
        </p:txBody>
      </p:sp>
      <p:sp>
        <p:nvSpPr>
          <p:cNvPr id="6" name="Footer Placeholder 5">
            <a:extLst>
              <a:ext uri="{FF2B5EF4-FFF2-40B4-BE49-F238E27FC236}">
                <a16:creationId xmlns:a16="http://schemas.microsoft.com/office/drawing/2014/main" id="{182C63CB-C086-5A71-0E0B-A31B19FBFEE7}"/>
              </a:ext>
            </a:extLst>
          </p:cNvPr>
          <p:cNvSpPr>
            <a:spLocks noGrp="1"/>
          </p:cNvSpPr>
          <p:nvPr>
            <p:ph type="ftr" sz="quarter" idx="3"/>
          </p:nvPr>
        </p:nvSpPr>
        <p:spPr/>
        <p:txBody>
          <a:bodyPr/>
          <a:lstStyle/>
          <a:p>
            <a:pPr algn="l"/>
            <a:r>
              <a:rPr lang="fi-FI" dirty="0"/>
              <a:t>Tomi Tiuraniemi</a:t>
            </a:r>
          </a:p>
        </p:txBody>
      </p:sp>
      <p:pic>
        <p:nvPicPr>
          <p:cNvPr id="7" name="Picture 6">
            <a:extLst>
              <a:ext uri="{FF2B5EF4-FFF2-40B4-BE49-F238E27FC236}">
                <a16:creationId xmlns:a16="http://schemas.microsoft.com/office/drawing/2014/main" id="{74015342-E235-38FA-00A2-1F7FF9E74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319" y="1312289"/>
            <a:ext cx="11408735" cy="8556551"/>
          </a:xfrm>
          <a:prstGeom prst="rect">
            <a:avLst/>
          </a:prstGeom>
        </p:spPr>
      </p:pic>
    </p:spTree>
    <p:extLst>
      <p:ext uri="{BB962C8B-B14F-4D97-AF65-F5344CB8AC3E}">
        <p14:creationId xmlns:p14="http://schemas.microsoft.com/office/powerpoint/2010/main" val="1974769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B7431-B26B-BEE2-8BF6-48B489C13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81697-35CB-E8C9-441B-A38623167942}"/>
              </a:ext>
            </a:extLst>
          </p:cNvPr>
          <p:cNvSpPr>
            <a:spLocks noGrp="1"/>
          </p:cNvSpPr>
          <p:nvPr>
            <p:ph type="title"/>
          </p:nvPr>
        </p:nvSpPr>
        <p:spPr>
          <a:xfrm>
            <a:off x="182565" y="240190"/>
            <a:ext cx="18849715" cy="1008304"/>
          </a:xfrm>
          <a:solidFill>
            <a:schemeClr val="bg1"/>
          </a:solidFill>
        </p:spPr>
        <p:txBody>
          <a:bodyPr/>
          <a:lstStyle/>
          <a:p>
            <a:r>
              <a:rPr lang="en-US" dirty="0" err="1"/>
              <a:t>Havainnekuva</a:t>
            </a:r>
            <a:r>
              <a:rPr lang="en-US" dirty="0"/>
              <a:t> 3, Vt 4 ja </a:t>
            </a:r>
            <a:r>
              <a:rPr lang="en-US" dirty="0" err="1"/>
              <a:t>Perunkajärventien</a:t>
            </a:r>
            <a:r>
              <a:rPr lang="en-US" dirty="0"/>
              <a:t> </a:t>
            </a:r>
            <a:r>
              <a:rPr lang="en-US" dirty="0" err="1"/>
              <a:t>liittymä</a:t>
            </a:r>
            <a:endParaRPr lang="fi-FI" dirty="0"/>
          </a:p>
        </p:txBody>
      </p:sp>
      <p:sp>
        <p:nvSpPr>
          <p:cNvPr id="4" name="Slide Number Placeholder 3">
            <a:extLst>
              <a:ext uri="{FF2B5EF4-FFF2-40B4-BE49-F238E27FC236}">
                <a16:creationId xmlns:a16="http://schemas.microsoft.com/office/drawing/2014/main" id="{FBF871FB-2A3D-0E30-7F67-E30BB66FD1FB}"/>
              </a:ext>
            </a:extLst>
          </p:cNvPr>
          <p:cNvSpPr>
            <a:spLocks noGrp="1"/>
          </p:cNvSpPr>
          <p:nvPr>
            <p:ph type="sldNum" sz="quarter" idx="4"/>
          </p:nvPr>
        </p:nvSpPr>
        <p:spPr/>
        <p:txBody>
          <a:bodyPr/>
          <a:lstStyle/>
          <a:p>
            <a:pPr algn="l"/>
            <a:fld id="{03D2D5F4-4871-4469-8343-ED7F6811B37D}" type="slidenum">
              <a:rPr lang="fi-FI" smtClean="0"/>
              <a:pPr algn="l"/>
              <a:t>33</a:t>
            </a:fld>
            <a:endParaRPr lang="fi-FI"/>
          </a:p>
        </p:txBody>
      </p:sp>
      <p:sp>
        <p:nvSpPr>
          <p:cNvPr id="6" name="Footer Placeholder 5">
            <a:extLst>
              <a:ext uri="{FF2B5EF4-FFF2-40B4-BE49-F238E27FC236}">
                <a16:creationId xmlns:a16="http://schemas.microsoft.com/office/drawing/2014/main" id="{812DD652-9F1C-C8DA-AD4C-1623D652FEB2}"/>
              </a:ext>
            </a:extLst>
          </p:cNvPr>
          <p:cNvSpPr>
            <a:spLocks noGrp="1"/>
          </p:cNvSpPr>
          <p:nvPr>
            <p:ph type="ftr" sz="quarter" idx="3"/>
          </p:nvPr>
        </p:nvSpPr>
        <p:spPr/>
        <p:txBody>
          <a:bodyPr/>
          <a:lstStyle/>
          <a:p>
            <a:pPr algn="l"/>
            <a:r>
              <a:rPr lang="fi-FI" dirty="0"/>
              <a:t>Tomi Tiuraniemi</a:t>
            </a:r>
          </a:p>
        </p:txBody>
      </p:sp>
      <p:pic>
        <p:nvPicPr>
          <p:cNvPr id="5" name="Picture 4">
            <a:extLst>
              <a:ext uri="{FF2B5EF4-FFF2-40B4-BE49-F238E27FC236}">
                <a16:creationId xmlns:a16="http://schemas.microsoft.com/office/drawing/2014/main" id="{D6FD25AD-799B-5F24-5619-7DC00C230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72" y="1008304"/>
            <a:ext cx="12051341" cy="9038506"/>
          </a:xfrm>
          <a:prstGeom prst="rect">
            <a:avLst/>
          </a:prstGeom>
        </p:spPr>
      </p:pic>
    </p:spTree>
    <p:extLst>
      <p:ext uri="{BB962C8B-B14F-4D97-AF65-F5344CB8AC3E}">
        <p14:creationId xmlns:p14="http://schemas.microsoft.com/office/powerpoint/2010/main" val="4260778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FB24-463D-B6AD-07FA-8FA4DFC80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EB1AC-9E18-9BFD-3C06-676C60AB6A3C}"/>
              </a:ext>
            </a:extLst>
          </p:cNvPr>
          <p:cNvSpPr>
            <a:spLocks noGrp="1"/>
          </p:cNvSpPr>
          <p:nvPr>
            <p:ph type="title"/>
          </p:nvPr>
        </p:nvSpPr>
        <p:spPr>
          <a:xfrm>
            <a:off x="182565" y="240190"/>
            <a:ext cx="18849715" cy="1008304"/>
          </a:xfrm>
          <a:solidFill>
            <a:schemeClr val="bg1"/>
          </a:solidFill>
        </p:spPr>
        <p:txBody>
          <a:bodyPr/>
          <a:lstStyle/>
          <a:p>
            <a:r>
              <a:rPr lang="en-US" dirty="0" err="1"/>
              <a:t>Havainnekuva</a:t>
            </a:r>
            <a:r>
              <a:rPr lang="en-US" dirty="0"/>
              <a:t> 4, Vt 4 </a:t>
            </a:r>
            <a:r>
              <a:rPr lang="en-US" dirty="0" err="1"/>
              <a:t>Könkäänvaarassa</a:t>
            </a:r>
            <a:endParaRPr lang="fi-FI" dirty="0"/>
          </a:p>
        </p:txBody>
      </p:sp>
      <p:sp>
        <p:nvSpPr>
          <p:cNvPr id="4" name="Slide Number Placeholder 3">
            <a:extLst>
              <a:ext uri="{FF2B5EF4-FFF2-40B4-BE49-F238E27FC236}">
                <a16:creationId xmlns:a16="http://schemas.microsoft.com/office/drawing/2014/main" id="{29E251B9-46A8-EB56-5E36-A170A9588210}"/>
              </a:ext>
            </a:extLst>
          </p:cNvPr>
          <p:cNvSpPr>
            <a:spLocks noGrp="1"/>
          </p:cNvSpPr>
          <p:nvPr>
            <p:ph type="sldNum" sz="quarter" idx="4"/>
          </p:nvPr>
        </p:nvSpPr>
        <p:spPr/>
        <p:txBody>
          <a:bodyPr/>
          <a:lstStyle/>
          <a:p>
            <a:pPr algn="l"/>
            <a:fld id="{03D2D5F4-4871-4469-8343-ED7F6811B37D}" type="slidenum">
              <a:rPr lang="fi-FI" smtClean="0"/>
              <a:pPr algn="l"/>
              <a:t>34</a:t>
            </a:fld>
            <a:endParaRPr lang="fi-FI"/>
          </a:p>
        </p:txBody>
      </p:sp>
      <p:sp>
        <p:nvSpPr>
          <p:cNvPr id="6" name="Footer Placeholder 5">
            <a:extLst>
              <a:ext uri="{FF2B5EF4-FFF2-40B4-BE49-F238E27FC236}">
                <a16:creationId xmlns:a16="http://schemas.microsoft.com/office/drawing/2014/main" id="{081308AC-A0E3-BEFF-90E7-3A4B2AD050E6}"/>
              </a:ext>
            </a:extLst>
          </p:cNvPr>
          <p:cNvSpPr>
            <a:spLocks noGrp="1"/>
          </p:cNvSpPr>
          <p:nvPr>
            <p:ph type="ftr" sz="quarter" idx="3"/>
          </p:nvPr>
        </p:nvSpPr>
        <p:spPr/>
        <p:txBody>
          <a:bodyPr/>
          <a:lstStyle/>
          <a:p>
            <a:pPr algn="l"/>
            <a:r>
              <a:rPr lang="fi-FI" dirty="0"/>
              <a:t>Tomi Tiuraniemi</a:t>
            </a:r>
          </a:p>
        </p:txBody>
      </p:sp>
      <p:pic>
        <p:nvPicPr>
          <p:cNvPr id="5" name="Picture 4">
            <a:extLst>
              <a:ext uri="{FF2B5EF4-FFF2-40B4-BE49-F238E27FC236}">
                <a16:creationId xmlns:a16="http://schemas.microsoft.com/office/drawing/2014/main" id="{82DB8C35-1F0F-382C-658E-4CC2C0359A09}"/>
              </a:ext>
            </a:extLst>
          </p:cNvPr>
          <p:cNvPicPr>
            <a:picLocks noChangeAspect="1"/>
          </p:cNvPicPr>
          <p:nvPr/>
        </p:nvPicPr>
        <p:blipFill>
          <a:blip r:embed="rId3"/>
          <a:stretch>
            <a:fillRect/>
          </a:stretch>
        </p:blipFill>
        <p:spPr>
          <a:xfrm>
            <a:off x="2215080" y="1248494"/>
            <a:ext cx="12008310" cy="8313444"/>
          </a:xfrm>
          <a:prstGeom prst="rect">
            <a:avLst/>
          </a:prstGeom>
        </p:spPr>
      </p:pic>
    </p:spTree>
    <p:extLst>
      <p:ext uri="{BB962C8B-B14F-4D97-AF65-F5344CB8AC3E}">
        <p14:creationId xmlns:p14="http://schemas.microsoft.com/office/powerpoint/2010/main" val="2122206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80D15-0CFD-86B7-6FC7-A13701C589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3C4BA-5541-CBFE-E60C-517A9E78C506}"/>
              </a:ext>
            </a:extLst>
          </p:cNvPr>
          <p:cNvSpPr>
            <a:spLocks noGrp="1"/>
          </p:cNvSpPr>
          <p:nvPr>
            <p:ph type="title"/>
          </p:nvPr>
        </p:nvSpPr>
        <p:spPr>
          <a:xfrm>
            <a:off x="182566" y="240190"/>
            <a:ext cx="17595072" cy="1008304"/>
          </a:xfrm>
          <a:solidFill>
            <a:schemeClr val="bg1"/>
          </a:solidFill>
        </p:spPr>
        <p:txBody>
          <a:bodyPr/>
          <a:lstStyle/>
          <a:p>
            <a:r>
              <a:rPr lang="en-US" dirty="0" err="1"/>
              <a:t>Havainnekuva</a:t>
            </a:r>
            <a:r>
              <a:rPr lang="en-US" dirty="0"/>
              <a:t> 5, Vt4 ja </a:t>
            </a:r>
            <a:r>
              <a:rPr lang="en-US" dirty="0" err="1"/>
              <a:t>Vaattunkikönkääntien</a:t>
            </a:r>
            <a:r>
              <a:rPr lang="en-US" dirty="0"/>
              <a:t> </a:t>
            </a:r>
            <a:r>
              <a:rPr lang="en-US" dirty="0" err="1"/>
              <a:t>liittymä</a:t>
            </a:r>
            <a:endParaRPr lang="fi-FI" dirty="0"/>
          </a:p>
        </p:txBody>
      </p:sp>
      <p:sp>
        <p:nvSpPr>
          <p:cNvPr id="4" name="Slide Number Placeholder 3">
            <a:extLst>
              <a:ext uri="{FF2B5EF4-FFF2-40B4-BE49-F238E27FC236}">
                <a16:creationId xmlns:a16="http://schemas.microsoft.com/office/drawing/2014/main" id="{BA2154FE-7619-F4A3-2598-F63AA4E8418C}"/>
              </a:ext>
            </a:extLst>
          </p:cNvPr>
          <p:cNvSpPr>
            <a:spLocks noGrp="1"/>
          </p:cNvSpPr>
          <p:nvPr>
            <p:ph type="sldNum" sz="quarter" idx="4"/>
          </p:nvPr>
        </p:nvSpPr>
        <p:spPr/>
        <p:txBody>
          <a:bodyPr/>
          <a:lstStyle/>
          <a:p>
            <a:pPr algn="l"/>
            <a:fld id="{03D2D5F4-4871-4469-8343-ED7F6811B37D}" type="slidenum">
              <a:rPr lang="fi-FI" smtClean="0"/>
              <a:pPr algn="l"/>
              <a:t>35</a:t>
            </a:fld>
            <a:endParaRPr lang="fi-FI"/>
          </a:p>
        </p:txBody>
      </p:sp>
      <p:sp>
        <p:nvSpPr>
          <p:cNvPr id="6" name="Footer Placeholder 5">
            <a:extLst>
              <a:ext uri="{FF2B5EF4-FFF2-40B4-BE49-F238E27FC236}">
                <a16:creationId xmlns:a16="http://schemas.microsoft.com/office/drawing/2014/main" id="{298563FD-19F7-0E02-6011-AE88B3C1A993}"/>
              </a:ext>
            </a:extLst>
          </p:cNvPr>
          <p:cNvSpPr>
            <a:spLocks noGrp="1"/>
          </p:cNvSpPr>
          <p:nvPr>
            <p:ph type="ftr" sz="quarter" idx="3"/>
          </p:nvPr>
        </p:nvSpPr>
        <p:spPr/>
        <p:txBody>
          <a:bodyPr/>
          <a:lstStyle/>
          <a:p>
            <a:pPr algn="l"/>
            <a:r>
              <a:rPr lang="fi-FI" dirty="0"/>
              <a:t>Tomi Tiuraniemi</a:t>
            </a:r>
          </a:p>
        </p:txBody>
      </p:sp>
      <p:pic>
        <p:nvPicPr>
          <p:cNvPr id="5" name="Picture 4">
            <a:extLst>
              <a:ext uri="{FF2B5EF4-FFF2-40B4-BE49-F238E27FC236}">
                <a16:creationId xmlns:a16="http://schemas.microsoft.com/office/drawing/2014/main" id="{4E79BDBF-0E88-A60E-630A-E1FAE7F50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253" y="1248494"/>
            <a:ext cx="11938840" cy="8954130"/>
          </a:xfrm>
          <a:prstGeom prst="rect">
            <a:avLst/>
          </a:prstGeom>
        </p:spPr>
      </p:pic>
    </p:spTree>
    <p:extLst>
      <p:ext uri="{BB962C8B-B14F-4D97-AF65-F5344CB8AC3E}">
        <p14:creationId xmlns:p14="http://schemas.microsoft.com/office/powerpoint/2010/main" val="3326952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9F21C-F58B-4192-DC34-284713C0A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4CCD3-073F-EE63-2838-9347CC90906D}"/>
              </a:ext>
            </a:extLst>
          </p:cNvPr>
          <p:cNvSpPr>
            <a:spLocks noGrp="1"/>
          </p:cNvSpPr>
          <p:nvPr>
            <p:ph type="title"/>
          </p:nvPr>
        </p:nvSpPr>
        <p:spPr>
          <a:xfrm>
            <a:off x="182565" y="240190"/>
            <a:ext cx="18849715" cy="1008304"/>
          </a:xfrm>
          <a:solidFill>
            <a:schemeClr val="bg1"/>
          </a:solidFill>
        </p:spPr>
        <p:txBody>
          <a:bodyPr/>
          <a:lstStyle/>
          <a:p>
            <a:r>
              <a:rPr lang="en-US" dirty="0" err="1"/>
              <a:t>Havainnekuva</a:t>
            </a:r>
            <a:r>
              <a:rPr lang="en-US" dirty="0"/>
              <a:t> 6, Vt 4 </a:t>
            </a:r>
            <a:r>
              <a:rPr lang="en-US" dirty="0" err="1"/>
              <a:t>Vikajärven</a:t>
            </a:r>
            <a:r>
              <a:rPr lang="en-US" dirty="0"/>
              <a:t> </a:t>
            </a:r>
            <a:r>
              <a:rPr lang="en-US" dirty="0" err="1"/>
              <a:t>kylän</a:t>
            </a:r>
            <a:r>
              <a:rPr lang="en-US" dirty="0"/>
              <a:t> </a:t>
            </a:r>
            <a:r>
              <a:rPr lang="en-US" dirty="0" err="1"/>
              <a:t>kohdalla</a:t>
            </a:r>
            <a:endParaRPr lang="fi-FI" dirty="0"/>
          </a:p>
        </p:txBody>
      </p:sp>
      <p:sp>
        <p:nvSpPr>
          <p:cNvPr id="4" name="Slide Number Placeholder 3">
            <a:extLst>
              <a:ext uri="{FF2B5EF4-FFF2-40B4-BE49-F238E27FC236}">
                <a16:creationId xmlns:a16="http://schemas.microsoft.com/office/drawing/2014/main" id="{109CAC97-E795-1892-62C9-B9DDE9DDEE19}"/>
              </a:ext>
            </a:extLst>
          </p:cNvPr>
          <p:cNvSpPr>
            <a:spLocks noGrp="1"/>
          </p:cNvSpPr>
          <p:nvPr>
            <p:ph type="sldNum" sz="quarter" idx="4"/>
          </p:nvPr>
        </p:nvSpPr>
        <p:spPr/>
        <p:txBody>
          <a:bodyPr/>
          <a:lstStyle/>
          <a:p>
            <a:pPr algn="l"/>
            <a:fld id="{03D2D5F4-4871-4469-8343-ED7F6811B37D}" type="slidenum">
              <a:rPr lang="fi-FI" smtClean="0"/>
              <a:pPr algn="l"/>
              <a:t>36</a:t>
            </a:fld>
            <a:endParaRPr lang="fi-FI"/>
          </a:p>
        </p:txBody>
      </p:sp>
      <p:sp>
        <p:nvSpPr>
          <p:cNvPr id="6" name="Footer Placeholder 5">
            <a:extLst>
              <a:ext uri="{FF2B5EF4-FFF2-40B4-BE49-F238E27FC236}">
                <a16:creationId xmlns:a16="http://schemas.microsoft.com/office/drawing/2014/main" id="{0D70BB17-1810-5865-8C27-80235F4094A7}"/>
              </a:ext>
            </a:extLst>
          </p:cNvPr>
          <p:cNvSpPr>
            <a:spLocks noGrp="1"/>
          </p:cNvSpPr>
          <p:nvPr>
            <p:ph type="ftr" sz="quarter" idx="3"/>
          </p:nvPr>
        </p:nvSpPr>
        <p:spPr/>
        <p:txBody>
          <a:bodyPr/>
          <a:lstStyle/>
          <a:p>
            <a:pPr algn="l"/>
            <a:r>
              <a:rPr lang="fi-FI" dirty="0"/>
              <a:t>Tomi Tiuraniemi</a:t>
            </a:r>
          </a:p>
        </p:txBody>
      </p:sp>
      <p:pic>
        <p:nvPicPr>
          <p:cNvPr id="5" name="Picture 4">
            <a:extLst>
              <a:ext uri="{FF2B5EF4-FFF2-40B4-BE49-F238E27FC236}">
                <a16:creationId xmlns:a16="http://schemas.microsoft.com/office/drawing/2014/main" id="{6D569F02-240D-01EC-2E0B-D17F4885D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451" y="1248494"/>
            <a:ext cx="11919098" cy="8939324"/>
          </a:xfrm>
          <a:prstGeom prst="rect">
            <a:avLst/>
          </a:prstGeom>
        </p:spPr>
      </p:pic>
    </p:spTree>
    <p:extLst>
      <p:ext uri="{BB962C8B-B14F-4D97-AF65-F5344CB8AC3E}">
        <p14:creationId xmlns:p14="http://schemas.microsoft.com/office/powerpoint/2010/main" val="3455549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AA47-34FB-B1BF-3220-2CC323FDE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E3243-DE2B-FCD5-3320-2C65A946222B}"/>
              </a:ext>
            </a:extLst>
          </p:cNvPr>
          <p:cNvSpPr>
            <a:spLocks noGrp="1"/>
          </p:cNvSpPr>
          <p:nvPr>
            <p:ph type="title"/>
          </p:nvPr>
        </p:nvSpPr>
        <p:spPr>
          <a:xfrm>
            <a:off x="182565" y="240190"/>
            <a:ext cx="17956579" cy="1008304"/>
          </a:xfrm>
          <a:solidFill>
            <a:schemeClr val="bg1"/>
          </a:solidFill>
        </p:spPr>
        <p:txBody>
          <a:bodyPr/>
          <a:lstStyle/>
          <a:p>
            <a:r>
              <a:rPr lang="en-US" dirty="0" err="1"/>
              <a:t>Havainnekuva</a:t>
            </a:r>
            <a:r>
              <a:rPr lang="en-US" dirty="0"/>
              <a:t> 7, Vt 4 ja Kt 82 (</a:t>
            </a:r>
            <a:r>
              <a:rPr lang="en-US" dirty="0" err="1"/>
              <a:t>Kemijärventie</a:t>
            </a:r>
            <a:r>
              <a:rPr lang="en-US" dirty="0"/>
              <a:t>) </a:t>
            </a:r>
            <a:r>
              <a:rPr lang="en-US" dirty="0" err="1"/>
              <a:t>liittymä</a:t>
            </a:r>
            <a:endParaRPr lang="fi-FI" dirty="0"/>
          </a:p>
        </p:txBody>
      </p:sp>
      <p:sp>
        <p:nvSpPr>
          <p:cNvPr id="4" name="Slide Number Placeholder 3">
            <a:extLst>
              <a:ext uri="{FF2B5EF4-FFF2-40B4-BE49-F238E27FC236}">
                <a16:creationId xmlns:a16="http://schemas.microsoft.com/office/drawing/2014/main" id="{B7EB75BC-04F9-DB90-6B01-AE89CBA205C6}"/>
              </a:ext>
            </a:extLst>
          </p:cNvPr>
          <p:cNvSpPr>
            <a:spLocks noGrp="1"/>
          </p:cNvSpPr>
          <p:nvPr>
            <p:ph type="sldNum" sz="quarter" idx="4"/>
          </p:nvPr>
        </p:nvSpPr>
        <p:spPr/>
        <p:txBody>
          <a:bodyPr/>
          <a:lstStyle/>
          <a:p>
            <a:pPr algn="l"/>
            <a:fld id="{03D2D5F4-4871-4469-8343-ED7F6811B37D}" type="slidenum">
              <a:rPr lang="fi-FI" smtClean="0"/>
              <a:pPr algn="l"/>
              <a:t>37</a:t>
            </a:fld>
            <a:endParaRPr lang="fi-FI"/>
          </a:p>
        </p:txBody>
      </p:sp>
      <p:sp>
        <p:nvSpPr>
          <p:cNvPr id="6" name="Footer Placeholder 5">
            <a:extLst>
              <a:ext uri="{FF2B5EF4-FFF2-40B4-BE49-F238E27FC236}">
                <a16:creationId xmlns:a16="http://schemas.microsoft.com/office/drawing/2014/main" id="{908B27D4-78F1-EBB1-4760-DE1ED1B2F04C}"/>
              </a:ext>
            </a:extLst>
          </p:cNvPr>
          <p:cNvSpPr>
            <a:spLocks noGrp="1"/>
          </p:cNvSpPr>
          <p:nvPr>
            <p:ph type="ftr" sz="quarter" idx="3"/>
          </p:nvPr>
        </p:nvSpPr>
        <p:spPr/>
        <p:txBody>
          <a:bodyPr/>
          <a:lstStyle/>
          <a:p>
            <a:pPr algn="l"/>
            <a:r>
              <a:rPr lang="fi-FI" dirty="0"/>
              <a:t>Tomi Tiuraniemi</a:t>
            </a:r>
          </a:p>
        </p:txBody>
      </p:sp>
      <p:pic>
        <p:nvPicPr>
          <p:cNvPr id="7" name="Picture 6">
            <a:extLst>
              <a:ext uri="{FF2B5EF4-FFF2-40B4-BE49-F238E27FC236}">
                <a16:creationId xmlns:a16="http://schemas.microsoft.com/office/drawing/2014/main" id="{1C3765C2-6865-D09A-480A-47A2EC2BB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710" y="1248494"/>
            <a:ext cx="11731088" cy="8798316"/>
          </a:xfrm>
          <a:prstGeom prst="rect">
            <a:avLst/>
          </a:prstGeom>
        </p:spPr>
      </p:pic>
    </p:spTree>
    <p:extLst>
      <p:ext uri="{BB962C8B-B14F-4D97-AF65-F5344CB8AC3E}">
        <p14:creationId xmlns:p14="http://schemas.microsoft.com/office/powerpoint/2010/main" val="486062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A0B55-7D63-3918-9FE2-C74B096B6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F8C2C-7B90-E419-2FE7-4474021F1ED3}"/>
              </a:ext>
            </a:extLst>
          </p:cNvPr>
          <p:cNvSpPr>
            <a:spLocks noGrp="1"/>
          </p:cNvSpPr>
          <p:nvPr>
            <p:ph type="title"/>
          </p:nvPr>
        </p:nvSpPr>
        <p:spPr>
          <a:xfrm>
            <a:off x="182565" y="240190"/>
            <a:ext cx="17956579" cy="1008304"/>
          </a:xfrm>
          <a:solidFill>
            <a:schemeClr val="bg1"/>
          </a:solidFill>
        </p:spPr>
        <p:txBody>
          <a:bodyPr/>
          <a:lstStyle/>
          <a:p>
            <a:r>
              <a:rPr lang="en-US" dirty="0" err="1"/>
              <a:t>Havainnekuva</a:t>
            </a:r>
            <a:r>
              <a:rPr lang="en-US" dirty="0"/>
              <a:t> 8, Kt 82 </a:t>
            </a:r>
            <a:r>
              <a:rPr lang="en-US" dirty="0" err="1"/>
              <a:t>Vikajärven</a:t>
            </a:r>
            <a:r>
              <a:rPr lang="en-US" dirty="0"/>
              <a:t> </a:t>
            </a:r>
            <a:r>
              <a:rPr lang="en-US" dirty="0" err="1"/>
              <a:t>kylän</a:t>
            </a:r>
            <a:r>
              <a:rPr lang="en-US" dirty="0"/>
              <a:t> </a:t>
            </a:r>
            <a:r>
              <a:rPr lang="en-US" dirty="0" err="1"/>
              <a:t>kohdalla</a:t>
            </a:r>
            <a:endParaRPr lang="fi-FI" dirty="0"/>
          </a:p>
        </p:txBody>
      </p:sp>
      <p:sp>
        <p:nvSpPr>
          <p:cNvPr id="4" name="Slide Number Placeholder 3">
            <a:extLst>
              <a:ext uri="{FF2B5EF4-FFF2-40B4-BE49-F238E27FC236}">
                <a16:creationId xmlns:a16="http://schemas.microsoft.com/office/drawing/2014/main" id="{B7BC1A8F-85D9-4C33-2C67-98C3C0EE875B}"/>
              </a:ext>
            </a:extLst>
          </p:cNvPr>
          <p:cNvSpPr>
            <a:spLocks noGrp="1"/>
          </p:cNvSpPr>
          <p:nvPr>
            <p:ph type="sldNum" sz="quarter" idx="4"/>
          </p:nvPr>
        </p:nvSpPr>
        <p:spPr/>
        <p:txBody>
          <a:bodyPr/>
          <a:lstStyle/>
          <a:p>
            <a:pPr algn="l"/>
            <a:fld id="{03D2D5F4-4871-4469-8343-ED7F6811B37D}" type="slidenum">
              <a:rPr lang="fi-FI" smtClean="0"/>
              <a:pPr algn="l"/>
              <a:t>38</a:t>
            </a:fld>
            <a:endParaRPr lang="fi-FI"/>
          </a:p>
        </p:txBody>
      </p:sp>
      <p:sp>
        <p:nvSpPr>
          <p:cNvPr id="6" name="Footer Placeholder 5">
            <a:extLst>
              <a:ext uri="{FF2B5EF4-FFF2-40B4-BE49-F238E27FC236}">
                <a16:creationId xmlns:a16="http://schemas.microsoft.com/office/drawing/2014/main" id="{A5FD0E3E-318F-51BA-96AF-7F228CC16EE1}"/>
              </a:ext>
            </a:extLst>
          </p:cNvPr>
          <p:cNvSpPr>
            <a:spLocks noGrp="1"/>
          </p:cNvSpPr>
          <p:nvPr>
            <p:ph type="ftr" sz="quarter" idx="3"/>
          </p:nvPr>
        </p:nvSpPr>
        <p:spPr/>
        <p:txBody>
          <a:bodyPr/>
          <a:lstStyle/>
          <a:p>
            <a:pPr algn="l"/>
            <a:r>
              <a:rPr lang="fi-FI" dirty="0"/>
              <a:t>Tomi Tiuraniemi</a:t>
            </a:r>
          </a:p>
        </p:txBody>
      </p:sp>
      <p:pic>
        <p:nvPicPr>
          <p:cNvPr id="5" name="Picture 4">
            <a:extLst>
              <a:ext uri="{FF2B5EF4-FFF2-40B4-BE49-F238E27FC236}">
                <a16:creationId xmlns:a16="http://schemas.microsoft.com/office/drawing/2014/main" id="{951906E9-88FA-99E0-D3EB-480A86FC2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586" y="1155333"/>
            <a:ext cx="11855302" cy="8891477"/>
          </a:xfrm>
          <a:prstGeom prst="rect">
            <a:avLst/>
          </a:prstGeom>
        </p:spPr>
      </p:pic>
    </p:spTree>
    <p:extLst>
      <p:ext uri="{BB962C8B-B14F-4D97-AF65-F5344CB8AC3E}">
        <p14:creationId xmlns:p14="http://schemas.microsoft.com/office/powerpoint/2010/main" val="3076223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2631F-25A8-A792-BA39-F6EBE00EC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16957-95B6-6C2F-DBDA-9A5D31FEE3AD}"/>
              </a:ext>
            </a:extLst>
          </p:cNvPr>
          <p:cNvSpPr>
            <a:spLocks noGrp="1"/>
          </p:cNvSpPr>
          <p:nvPr>
            <p:ph type="title"/>
          </p:nvPr>
        </p:nvSpPr>
        <p:spPr>
          <a:xfrm>
            <a:off x="182565" y="240190"/>
            <a:ext cx="17956579" cy="1008304"/>
          </a:xfrm>
          <a:solidFill>
            <a:schemeClr val="bg1"/>
          </a:solidFill>
        </p:spPr>
        <p:txBody>
          <a:bodyPr/>
          <a:lstStyle/>
          <a:p>
            <a:r>
              <a:rPr lang="en-US" dirty="0" err="1"/>
              <a:t>Havainnekuva</a:t>
            </a:r>
            <a:r>
              <a:rPr lang="en-US" dirty="0"/>
              <a:t> 9, Vt 4 </a:t>
            </a:r>
            <a:r>
              <a:rPr lang="en-US" dirty="0" err="1"/>
              <a:t>Aittaharjuntien</a:t>
            </a:r>
            <a:r>
              <a:rPr lang="en-US" dirty="0"/>
              <a:t> </a:t>
            </a:r>
            <a:r>
              <a:rPr lang="en-US" dirty="0" err="1"/>
              <a:t>kohdalla</a:t>
            </a:r>
            <a:endParaRPr lang="fi-FI" dirty="0"/>
          </a:p>
        </p:txBody>
      </p:sp>
      <p:sp>
        <p:nvSpPr>
          <p:cNvPr id="4" name="Slide Number Placeholder 3">
            <a:extLst>
              <a:ext uri="{FF2B5EF4-FFF2-40B4-BE49-F238E27FC236}">
                <a16:creationId xmlns:a16="http://schemas.microsoft.com/office/drawing/2014/main" id="{D10AA182-1692-AA9C-3B7E-CD96B8131080}"/>
              </a:ext>
            </a:extLst>
          </p:cNvPr>
          <p:cNvSpPr>
            <a:spLocks noGrp="1"/>
          </p:cNvSpPr>
          <p:nvPr>
            <p:ph type="sldNum" sz="quarter" idx="4"/>
          </p:nvPr>
        </p:nvSpPr>
        <p:spPr/>
        <p:txBody>
          <a:bodyPr/>
          <a:lstStyle/>
          <a:p>
            <a:pPr algn="l"/>
            <a:fld id="{03D2D5F4-4871-4469-8343-ED7F6811B37D}" type="slidenum">
              <a:rPr lang="fi-FI" smtClean="0"/>
              <a:pPr algn="l"/>
              <a:t>39</a:t>
            </a:fld>
            <a:endParaRPr lang="fi-FI"/>
          </a:p>
        </p:txBody>
      </p:sp>
      <p:sp>
        <p:nvSpPr>
          <p:cNvPr id="6" name="Footer Placeholder 5">
            <a:extLst>
              <a:ext uri="{FF2B5EF4-FFF2-40B4-BE49-F238E27FC236}">
                <a16:creationId xmlns:a16="http://schemas.microsoft.com/office/drawing/2014/main" id="{F6FE81E6-1BDA-D132-E42E-C961244F1E7A}"/>
              </a:ext>
            </a:extLst>
          </p:cNvPr>
          <p:cNvSpPr>
            <a:spLocks noGrp="1"/>
          </p:cNvSpPr>
          <p:nvPr>
            <p:ph type="ftr" sz="quarter" idx="3"/>
          </p:nvPr>
        </p:nvSpPr>
        <p:spPr/>
        <p:txBody>
          <a:bodyPr/>
          <a:lstStyle/>
          <a:p>
            <a:pPr algn="l"/>
            <a:r>
              <a:rPr lang="fi-FI" dirty="0"/>
              <a:t>Tomi Tiuraniemi</a:t>
            </a:r>
          </a:p>
        </p:txBody>
      </p:sp>
      <p:pic>
        <p:nvPicPr>
          <p:cNvPr id="7" name="Picture 6">
            <a:extLst>
              <a:ext uri="{FF2B5EF4-FFF2-40B4-BE49-F238E27FC236}">
                <a16:creationId xmlns:a16="http://schemas.microsoft.com/office/drawing/2014/main" id="{1D3DF6E8-E254-77BE-22AF-DEA9AAF6A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51" y="1248494"/>
            <a:ext cx="11981865" cy="8986399"/>
          </a:xfrm>
          <a:prstGeom prst="rect">
            <a:avLst/>
          </a:prstGeom>
        </p:spPr>
      </p:pic>
    </p:spTree>
    <p:extLst>
      <p:ext uri="{BB962C8B-B14F-4D97-AF65-F5344CB8AC3E}">
        <p14:creationId xmlns:p14="http://schemas.microsoft.com/office/powerpoint/2010/main" val="2560404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0054B1-847D-E185-71D2-C0BAF0CD5B2B}"/>
              </a:ext>
            </a:extLst>
          </p:cNvPr>
          <p:cNvSpPr>
            <a:spLocks noGrp="1"/>
          </p:cNvSpPr>
          <p:nvPr>
            <p:ph type="title"/>
          </p:nvPr>
        </p:nvSpPr>
        <p:spPr/>
        <p:txBody>
          <a:bodyPr/>
          <a:lstStyle/>
          <a:p>
            <a:r>
              <a:rPr lang="fi-FI" dirty="0">
                <a:latin typeface="Arial" panose="020B0604020202020204" pitchFamily="34" charset="0"/>
                <a:cs typeface="Arial" panose="020B0604020202020204" pitchFamily="34" charset="0"/>
              </a:rPr>
              <a:t>Projektiorganisaatio</a:t>
            </a:r>
          </a:p>
        </p:txBody>
      </p:sp>
      <p:sp>
        <p:nvSpPr>
          <p:cNvPr id="3" name="Sisällön paikkamerkki 2">
            <a:extLst>
              <a:ext uri="{FF2B5EF4-FFF2-40B4-BE49-F238E27FC236}">
                <a16:creationId xmlns:a16="http://schemas.microsoft.com/office/drawing/2014/main" id="{EE62F144-0289-7C9A-1505-7EDEE9C3792C}"/>
              </a:ext>
            </a:extLst>
          </p:cNvPr>
          <p:cNvSpPr>
            <a:spLocks noGrp="1"/>
          </p:cNvSpPr>
          <p:nvPr>
            <p:ph idx="1"/>
          </p:nvPr>
        </p:nvSpPr>
        <p:spPr>
          <a:xfrm>
            <a:off x="1383525" y="2171700"/>
            <a:ext cx="7641603" cy="6721725"/>
          </a:xfrm>
        </p:spPr>
        <p:txBody>
          <a:bodyPr>
            <a:normAutofit/>
          </a:bodyPr>
          <a:lstStyle/>
          <a:p>
            <a:pPr marL="0" indent="0">
              <a:buNone/>
            </a:pPr>
            <a:r>
              <a:rPr lang="fi-FI" b="1">
                <a:latin typeface="Arial" panose="020B0604020202020204" pitchFamily="34" charset="0"/>
                <a:cs typeface="Arial" panose="020B0604020202020204" pitchFamily="34" charset="0"/>
              </a:rPr>
              <a:t>Väylävirasto</a:t>
            </a:r>
          </a:p>
          <a:p>
            <a:r>
              <a:rPr lang="fi-FI" b="1">
                <a:latin typeface="Arial" panose="020B0604020202020204" pitchFamily="34" charset="0"/>
                <a:cs typeface="Arial" panose="020B0604020202020204" pitchFamily="34" charset="0"/>
              </a:rPr>
              <a:t>Hanketoimiala:</a:t>
            </a:r>
          </a:p>
          <a:p>
            <a:pPr lvl="1"/>
            <a:r>
              <a:rPr lang="fi-FI" sz="2800">
                <a:latin typeface="Arial" panose="020B0604020202020204" pitchFamily="34" charset="0"/>
                <a:cs typeface="Arial" panose="020B0604020202020204" pitchFamily="34" charset="0"/>
              </a:rPr>
              <a:t>Projektipäällikkö Keijo Heikkilä</a:t>
            </a:r>
          </a:p>
          <a:p>
            <a:pPr lvl="2"/>
            <a:r>
              <a:rPr lang="fi-FI" sz="2400">
                <a:latin typeface="Arial" panose="020B0604020202020204" pitchFamily="34" charset="0"/>
                <a:cs typeface="Arial" panose="020B0604020202020204" pitchFamily="34" charset="0"/>
              </a:rPr>
              <a:t>Rahoitus</a:t>
            </a:r>
          </a:p>
          <a:p>
            <a:pPr lvl="2"/>
            <a:r>
              <a:rPr lang="fi-FI" sz="2400">
                <a:latin typeface="Arial" panose="020B0604020202020204" pitchFamily="34" charset="0"/>
                <a:cs typeface="Arial" panose="020B0604020202020204" pitchFamily="34" charset="0"/>
              </a:rPr>
              <a:t>Sitoumusten allekirjoitus</a:t>
            </a:r>
          </a:p>
          <a:p>
            <a:pPr lvl="2"/>
            <a:r>
              <a:rPr lang="fi-FI" sz="2400">
                <a:latin typeface="Arial" panose="020B0604020202020204" pitchFamily="34" charset="0"/>
                <a:cs typeface="Arial" panose="020B0604020202020204" pitchFamily="34" charset="0"/>
              </a:rPr>
              <a:t>Osa kokouksista mm. ohjausryhmä</a:t>
            </a:r>
          </a:p>
          <a:p>
            <a:pPr lvl="2"/>
            <a:r>
              <a:rPr lang="fi-FI" sz="2400">
                <a:latin typeface="Arial" panose="020B0604020202020204" pitchFamily="34" charset="0"/>
                <a:cs typeface="Arial" panose="020B0604020202020204" pitchFamily="34" charset="0"/>
              </a:rPr>
              <a:t>Suunnittelupäätös</a:t>
            </a:r>
            <a:endParaRPr lang="fi-FI">
              <a:latin typeface="Arial" panose="020B0604020202020204" pitchFamily="34" charset="0"/>
              <a:cs typeface="Arial" panose="020B0604020202020204" pitchFamily="34" charset="0"/>
            </a:endParaRPr>
          </a:p>
          <a:p>
            <a:r>
              <a:rPr lang="fi-FI" b="1">
                <a:latin typeface="Arial" panose="020B0604020202020204" pitchFamily="34" charset="0"/>
                <a:cs typeface="Arial" panose="020B0604020202020204" pitchFamily="34" charset="0"/>
              </a:rPr>
              <a:t>Suunnittelutoimiala </a:t>
            </a:r>
          </a:p>
          <a:p>
            <a:pPr lvl="1"/>
            <a:r>
              <a:rPr lang="fi-FI" sz="2800">
                <a:latin typeface="Arial" panose="020B0604020202020204" pitchFamily="34" charset="0"/>
                <a:cs typeface="Arial" panose="020B0604020202020204" pitchFamily="34" charset="0"/>
              </a:rPr>
              <a:t>Tiesuunnittelun asiantuntija Ari Liimatainen</a:t>
            </a:r>
          </a:p>
        </p:txBody>
      </p:sp>
      <p:sp>
        <p:nvSpPr>
          <p:cNvPr id="4" name="Sisällön paikkamerkki 3">
            <a:extLst>
              <a:ext uri="{FF2B5EF4-FFF2-40B4-BE49-F238E27FC236}">
                <a16:creationId xmlns:a16="http://schemas.microsoft.com/office/drawing/2014/main" id="{9AFD278C-DB76-0764-53DC-A887CEF90BCD}"/>
              </a:ext>
            </a:extLst>
          </p:cNvPr>
          <p:cNvSpPr>
            <a:spLocks noGrp="1"/>
          </p:cNvSpPr>
          <p:nvPr>
            <p:ph idx="13"/>
          </p:nvPr>
        </p:nvSpPr>
        <p:spPr>
          <a:xfrm>
            <a:off x="9376397" y="2079375"/>
            <a:ext cx="7641603" cy="5045326"/>
          </a:xfrm>
        </p:spPr>
        <p:txBody>
          <a:bodyPr>
            <a:normAutofit/>
          </a:bodyPr>
          <a:lstStyle/>
          <a:p>
            <a:pPr marL="0" indent="0">
              <a:buNone/>
            </a:pPr>
            <a:r>
              <a:rPr lang="fi-FI" b="1" dirty="0">
                <a:latin typeface="Arial" panose="020B0604020202020204" pitchFamily="34" charset="0"/>
                <a:cs typeface="Arial" panose="020B0604020202020204" pitchFamily="34" charset="0"/>
              </a:rPr>
              <a:t>Lapin Elinvoimakeskuskeskus</a:t>
            </a:r>
          </a:p>
          <a:p>
            <a:r>
              <a:rPr lang="fi-FI" dirty="0">
                <a:latin typeface="Arial" panose="020B0604020202020204" pitchFamily="34" charset="0"/>
                <a:cs typeface="Arial" panose="020B0604020202020204" pitchFamily="34" charset="0"/>
              </a:rPr>
              <a:t>Projektipäällikkö Tomi Tiuraniemi</a:t>
            </a:r>
          </a:p>
          <a:p>
            <a:pPr lvl="1"/>
            <a:r>
              <a:rPr lang="fi-FI" sz="2700" dirty="0">
                <a:latin typeface="Arial" panose="020B0604020202020204" pitchFamily="34" charset="0"/>
                <a:cs typeface="Arial" panose="020B0604020202020204" pitchFamily="34" charset="0"/>
              </a:rPr>
              <a:t>Kokoukset sidosryhmien kanssa</a:t>
            </a:r>
          </a:p>
          <a:p>
            <a:pPr lvl="1"/>
            <a:r>
              <a:rPr lang="fi-FI" sz="2700" dirty="0">
                <a:latin typeface="Arial" panose="020B0604020202020204" pitchFamily="34" charset="0"/>
                <a:cs typeface="Arial" panose="020B0604020202020204" pitchFamily="34" charset="0"/>
              </a:rPr>
              <a:t>Hankeryhmän pj.</a:t>
            </a:r>
          </a:p>
          <a:p>
            <a:pPr lvl="1"/>
            <a:r>
              <a:rPr lang="fi-FI" sz="2700" dirty="0">
                <a:latin typeface="Arial" panose="020B0604020202020204" pitchFamily="34" charset="0"/>
                <a:cs typeface="Arial" panose="020B0604020202020204" pitchFamily="34" charset="0"/>
              </a:rPr>
              <a:t>Käytännön suunnittelun ohjaus</a:t>
            </a:r>
          </a:p>
          <a:p>
            <a:pPr lvl="1"/>
            <a:r>
              <a:rPr lang="fi-FI" sz="2700" dirty="0">
                <a:latin typeface="Arial" panose="020B0604020202020204" pitchFamily="34" charset="0"/>
                <a:cs typeface="Arial" panose="020B0604020202020204" pitchFamily="34" charset="0"/>
              </a:rPr>
              <a:t>Yleisötilaisuudet </a:t>
            </a:r>
          </a:p>
          <a:p>
            <a:pPr lvl="1"/>
            <a:r>
              <a:rPr lang="fi-FI" sz="2700" dirty="0">
                <a:latin typeface="Arial" panose="020B0604020202020204" pitchFamily="34" charset="0"/>
                <a:cs typeface="Arial" panose="020B0604020202020204" pitchFamily="34" charset="0"/>
              </a:rPr>
              <a:t>CEF –tuen käytön raportointi yhdessä Väyläviraston kanssa</a:t>
            </a:r>
          </a:p>
          <a:p>
            <a:endParaRPr lang="fi-FI" dirty="0"/>
          </a:p>
          <a:p>
            <a:endParaRPr lang="fi-FI" dirty="0"/>
          </a:p>
        </p:txBody>
      </p:sp>
      <p:sp>
        <p:nvSpPr>
          <p:cNvPr id="5" name="Dian numeron paikkamerkki 4">
            <a:extLst>
              <a:ext uri="{FF2B5EF4-FFF2-40B4-BE49-F238E27FC236}">
                <a16:creationId xmlns:a16="http://schemas.microsoft.com/office/drawing/2014/main" id="{368B9154-C2FA-5029-EB5E-82F465B5B30D}"/>
              </a:ext>
            </a:extLst>
          </p:cNvPr>
          <p:cNvSpPr>
            <a:spLocks noGrp="1"/>
          </p:cNvSpPr>
          <p:nvPr>
            <p:ph type="sldNum" sz="quarter" idx="4"/>
          </p:nvPr>
        </p:nvSpPr>
        <p:spPr/>
        <p:txBody>
          <a:bodyPr/>
          <a:lstStyle/>
          <a:p>
            <a:pPr defTabSz="1371600"/>
            <a:fld id="{03D2D5F4-4871-4469-8343-ED7F6811B37D}" type="slidenum">
              <a:rPr lang="fi-FI">
                <a:solidFill>
                  <a:srgbClr val="000000"/>
                </a:solidFill>
                <a:latin typeface="Tahoma"/>
              </a:rPr>
              <a:pPr defTabSz="1371600"/>
              <a:t>4</a:t>
            </a:fld>
            <a:endParaRPr lang="fi-FI">
              <a:solidFill>
                <a:srgbClr val="000000"/>
              </a:solidFill>
              <a:latin typeface="Tahoma"/>
            </a:endParaRPr>
          </a:p>
        </p:txBody>
      </p:sp>
      <p:sp>
        <p:nvSpPr>
          <p:cNvPr id="7" name="Alatunnisteen paikkamerkki 6">
            <a:extLst>
              <a:ext uri="{FF2B5EF4-FFF2-40B4-BE49-F238E27FC236}">
                <a16:creationId xmlns:a16="http://schemas.microsoft.com/office/drawing/2014/main" id="{CBC44BB9-137A-7528-56A7-A7D35DF70362}"/>
              </a:ext>
            </a:extLst>
          </p:cNvPr>
          <p:cNvSpPr>
            <a:spLocks noGrp="1"/>
          </p:cNvSpPr>
          <p:nvPr>
            <p:ph type="ftr" sz="quarter" idx="3"/>
          </p:nvPr>
        </p:nvSpPr>
        <p:spPr/>
        <p:txBody>
          <a:bodyPr/>
          <a:lstStyle/>
          <a:p>
            <a:pPr defTabSz="1371600"/>
            <a:r>
              <a:rPr lang="fi-FI">
                <a:solidFill>
                  <a:srgbClr val="000000"/>
                </a:solidFill>
                <a:latin typeface="Tahoma"/>
              </a:rPr>
              <a:t>Tomi Tiuraniemi</a:t>
            </a:r>
          </a:p>
        </p:txBody>
      </p:sp>
      <p:sp>
        <p:nvSpPr>
          <p:cNvPr id="8" name="Sisällön paikkamerkki 3">
            <a:extLst>
              <a:ext uri="{FF2B5EF4-FFF2-40B4-BE49-F238E27FC236}">
                <a16:creationId xmlns:a16="http://schemas.microsoft.com/office/drawing/2014/main" id="{50228890-7734-AF51-D974-04A9D258A56E}"/>
              </a:ext>
            </a:extLst>
          </p:cNvPr>
          <p:cNvSpPr txBox="1">
            <a:spLocks/>
          </p:cNvSpPr>
          <p:nvPr/>
        </p:nvSpPr>
        <p:spPr>
          <a:xfrm>
            <a:off x="9338297" y="7277101"/>
            <a:ext cx="7641603" cy="2209799"/>
          </a:xfrm>
          <a:prstGeom prst="rect">
            <a:avLst/>
          </a:prstGeom>
        </p:spPr>
        <p:txBody>
          <a:bodyPr vert="horz" lIns="91440" tIns="45720" rIns="91440" bIns="45720" rtlCol="0">
            <a:normAutofit/>
          </a:bodyPr>
          <a:lstStyle>
            <a:lvl1pPr marL="426600" indent="-426600" algn="l" defTabSz="1371600" rtl="0" eaLnBrk="1" latinLnBrk="0" hangingPunct="1">
              <a:lnSpc>
                <a:spcPct val="120000"/>
              </a:lnSpc>
              <a:spcBef>
                <a:spcPts val="1500"/>
              </a:spcBef>
              <a:buClr>
                <a:srgbClr val="0065AF"/>
              </a:buClr>
              <a:buFont typeface="Arial"/>
              <a:buChar char="•"/>
              <a:defRPr sz="3300" kern="1200">
                <a:solidFill>
                  <a:schemeClr val="tx1"/>
                </a:solidFill>
                <a:latin typeface="+mn-lt"/>
                <a:ea typeface="+mn-ea"/>
                <a:cs typeface="+mn-cs"/>
              </a:defRPr>
            </a:lvl1pPr>
            <a:lvl2pPr marL="1112400" indent="-426600" algn="l" defTabSz="1371600" rtl="0" eaLnBrk="1" latinLnBrk="0" hangingPunct="1">
              <a:lnSpc>
                <a:spcPct val="120000"/>
              </a:lnSpc>
              <a:spcBef>
                <a:spcPts val="750"/>
              </a:spcBef>
              <a:buClr>
                <a:srgbClr val="0065AF"/>
              </a:buClr>
              <a:buFont typeface="Arial"/>
              <a:buChar char="•"/>
              <a:defRPr sz="2100" kern="1200">
                <a:solidFill>
                  <a:schemeClr val="tx1"/>
                </a:solidFill>
                <a:latin typeface="+mn-lt"/>
                <a:ea typeface="+mn-ea"/>
                <a:cs typeface="+mn-cs"/>
              </a:defRPr>
            </a:lvl2pPr>
            <a:lvl3pPr marL="1630800" indent="-259200" algn="l" defTabSz="1371600" rtl="0" eaLnBrk="1" latinLnBrk="0" hangingPunct="1">
              <a:lnSpc>
                <a:spcPct val="120000"/>
              </a:lnSpc>
              <a:spcBef>
                <a:spcPts val="750"/>
              </a:spcBef>
              <a:buClr>
                <a:srgbClr val="0065AF"/>
              </a:buClr>
              <a:buFont typeface="Arial"/>
              <a:buChar char="•"/>
              <a:defRPr sz="1800" kern="1200">
                <a:solidFill>
                  <a:schemeClr val="tx1"/>
                </a:solidFill>
                <a:latin typeface="+mn-lt"/>
                <a:ea typeface="+mn-ea"/>
                <a:cs typeface="+mn-cs"/>
              </a:defRPr>
            </a:lvl3pPr>
            <a:lvl4pPr marL="2400300" indent="-259200" algn="l" defTabSz="1371600" rtl="0" eaLnBrk="1" latinLnBrk="0" hangingPunct="1">
              <a:lnSpc>
                <a:spcPct val="120000"/>
              </a:lnSpc>
              <a:spcBef>
                <a:spcPts val="750"/>
              </a:spcBef>
              <a:buClr>
                <a:srgbClr val="0065AF"/>
              </a:buClr>
              <a:buFont typeface="Arial"/>
              <a:buChar char="•"/>
              <a:defRPr sz="1800" kern="1200">
                <a:solidFill>
                  <a:schemeClr val="tx1"/>
                </a:solidFill>
                <a:latin typeface="+mn-lt"/>
                <a:ea typeface="+mn-ea"/>
                <a:cs typeface="+mn-cs"/>
              </a:defRPr>
            </a:lvl4pPr>
            <a:lvl5pPr marL="3086100" indent="-259200" algn="l" defTabSz="1371600" rtl="0" eaLnBrk="1" latinLnBrk="0" hangingPunct="1">
              <a:lnSpc>
                <a:spcPct val="120000"/>
              </a:lnSpc>
              <a:spcBef>
                <a:spcPts val="750"/>
              </a:spcBef>
              <a:buClr>
                <a:srgbClr val="0065AF"/>
              </a:buClr>
              <a:buFont typeface="Arial"/>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a:lstStyle>
          <a:p>
            <a:pPr marL="0" indent="0">
              <a:buFont typeface="Arial"/>
              <a:buNone/>
            </a:pPr>
            <a:r>
              <a:rPr lang="fi-FI" b="1" dirty="0">
                <a:latin typeface="Arial" panose="020B0604020202020204" pitchFamily="34" charset="0"/>
                <a:cs typeface="Arial" panose="020B0604020202020204" pitchFamily="34" charset="0"/>
              </a:rPr>
              <a:t>Rovaniemen kaupunki</a:t>
            </a:r>
          </a:p>
          <a:p>
            <a:pPr lvl="1"/>
            <a:r>
              <a:rPr lang="fi-FI" sz="2700" dirty="0">
                <a:latin typeface="Arial" panose="020B0604020202020204" pitchFamily="34" charset="0"/>
                <a:cs typeface="Arial" panose="020B0604020202020204" pitchFamily="34" charset="0"/>
              </a:rPr>
              <a:t>Mm. maankäyttö ja moottorikelkkareitit</a:t>
            </a:r>
          </a:p>
        </p:txBody>
      </p:sp>
    </p:spTree>
    <p:extLst>
      <p:ext uri="{BB962C8B-B14F-4D97-AF65-F5344CB8AC3E}">
        <p14:creationId xmlns:p14="http://schemas.microsoft.com/office/powerpoint/2010/main" val="844490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9263E-EBDF-F85D-BFBD-9ED96850F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BE3D4-2893-F07B-9B1D-B2C856FDE313}"/>
              </a:ext>
            </a:extLst>
          </p:cNvPr>
          <p:cNvSpPr>
            <a:spLocks noGrp="1"/>
          </p:cNvSpPr>
          <p:nvPr>
            <p:ph type="title"/>
          </p:nvPr>
        </p:nvSpPr>
        <p:spPr>
          <a:xfrm>
            <a:off x="2921117" y="3727751"/>
            <a:ext cx="14324892" cy="2004774"/>
          </a:xfrm>
          <a:solidFill>
            <a:schemeClr val="bg1"/>
          </a:solidFill>
        </p:spPr>
        <p:txBody>
          <a:bodyPr/>
          <a:lstStyle/>
          <a:p>
            <a:r>
              <a:rPr lang="en-US" dirty="0"/>
              <a:t>Vt 4 </a:t>
            </a:r>
            <a:r>
              <a:rPr lang="en-US" dirty="0" err="1"/>
              <a:t>Apukka</a:t>
            </a:r>
            <a:r>
              <a:rPr lang="en-US" dirty="0"/>
              <a:t> – </a:t>
            </a:r>
            <a:r>
              <a:rPr lang="en-US" dirty="0" err="1"/>
              <a:t>Vikajärvi</a:t>
            </a:r>
            <a:r>
              <a:rPr lang="en-US" dirty="0"/>
              <a:t>, </a:t>
            </a:r>
            <a:r>
              <a:rPr lang="en-US" dirty="0" err="1"/>
              <a:t>tiesuunnitelma</a:t>
            </a:r>
            <a:r>
              <a:rPr lang="en-US" dirty="0"/>
              <a:t> </a:t>
            </a:r>
            <a:r>
              <a:rPr lang="en-US" dirty="0" err="1"/>
              <a:t>Esittelymallivideo</a:t>
            </a:r>
            <a:br>
              <a:rPr lang="en-US" dirty="0"/>
            </a:br>
            <a:endParaRPr lang="fi-FI" dirty="0"/>
          </a:p>
        </p:txBody>
      </p:sp>
      <p:sp>
        <p:nvSpPr>
          <p:cNvPr id="4" name="Slide Number Placeholder 3">
            <a:extLst>
              <a:ext uri="{FF2B5EF4-FFF2-40B4-BE49-F238E27FC236}">
                <a16:creationId xmlns:a16="http://schemas.microsoft.com/office/drawing/2014/main" id="{4E25B78F-A8FF-009D-44FD-61A88504FBD8}"/>
              </a:ext>
            </a:extLst>
          </p:cNvPr>
          <p:cNvSpPr>
            <a:spLocks noGrp="1"/>
          </p:cNvSpPr>
          <p:nvPr>
            <p:ph type="sldNum" sz="quarter" idx="4"/>
          </p:nvPr>
        </p:nvSpPr>
        <p:spPr/>
        <p:txBody>
          <a:bodyPr/>
          <a:lstStyle/>
          <a:p>
            <a:pPr algn="l"/>
            <a:fld id="{03D2D5F4-4871-4469-8343-ED7F6811B37D}" type="slidenum">
              <a:rPr lang="fi-FI" smtClean="0"/>
              <a:pPr algn="l"/>
              <a:t>40</a:t>
            </a:fld>
            <a:endParaRPr lang="fi-FI"/>
          </a:p>
        </p:txBody>
      </p:sp>
      <p:sp>
        <p:nvSpPr>
          <p:cNvPr id="6" name="Footer Placeholder 5">
            <a:extLst>
              <a:ext uri="{FF2B5EF4-FFF2-40B4-BE49-F238E27FC236}">
                <a16:creationId xmlns:a16="http://schemas.microsoft.com/office/drawing/2014/main" id="{8AB6107E-24BC-2FF9-A998-0EE97FDC0CCE}"/>
              </a:ext>
            </a:extLst>
          </p:cNvPr>
          <p:cNvSpPr>
            <a:spLocks noGrp="1"/>
          </p:cNvSpPr>
          <p:nvPr>
            <p:ph type="ftr" sz="quarter" idx="3"/>
          </p:nvPr>
        </p:nvSpPr>
        <p:spPr/>
        <p:txBody>
          <a:bodyPr/>
          <a:lstStyle/>
          <a:p>
            <a:pPr algn="l"/>
            <a:r>
              <a:rPr lang="fi-FI" dirty="0"/>
              <a:t>Tomi Tiuraniemi</a:t>
            </a:r>
          </a:p>
        </p:txBody>
      </p:sp>
    </p:spTree>
    <p:extLst>
      <p:ext uri="{BB962C8B-B14F-4D97-AF65-F5344CB8AC3E}">
        <p14:creationId xmlns:p14="http://schemas.microsoft.com/office/powerpoint/2010/main" val="1570853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D39EE-33F9-4532-CDD3-BD75A2A7289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14925B4-0AC1-A0C1-1C97-A955BBF1FAAF}"/>
              </a:ext>
            </a:extLst>
          </p:cNvPr>
          <p:cNvSpPr>
            <a:spLocks noGrp="1"/>
          </p:cNvSpPr>
          <p:nvPr>
            <p:ph type="title"/>
          </p:nvPr>
        </p:nvSpPr>
        <p:spPr/>
        <p:txBody>
          <a:bodyPr/>
          <a:lstStyle/>
          <a:p>
            <a:r>
              <a:rPr lang="fi-FI" dirty="0"/>
              <a:t>Hankkeen eteneminen</a:t>
            </a:r>
          </a:p>
        </p:txBody>
      </p:sp>
      <p:sp>
        <p:nvSpPr>
          <p:cNvPr id="3" name="Sisällön paikkamerkki 2">
            <a:extLst>
              <a:ext uri="{FF2B5EF4-FFF2-40B4-BE49-F238E27FC236}">
                <a16:creationId xmlns:a16="http://schemas.microsoft.com/office/drawing/2014/main" id="{F667F1E4-F153-3B8A-FCD3-DCE44F483886}"/>
              </a:ext>
            </a:extLst>
          </p:cNvPr>
          <p:cNvSpPr>
            <a:spLocks noGrp="1"/>
          </p:cNvSpPr>
          <p:nvPr>
            <p:ph idx="1"/>
          </p:nvPr>
        </p:nvSpPr>
        <p:spPr>
          <a:xfrm>
            <a:off x="1383525" y="2525487"/>
            <a:ext cx="15954354" cy="4523013"/>
          </a:xfrm>
        </p:spPr>
        <p:txBody>
          <a:bodyPr/>
          <a:lstStyle/>
          <a:p>
            <a:r>
              <a:rPr lang="fi-FI" dirty="0"/>
              <a:t>Suunnitelmaluonnoksista voi antaa tässä vaiheessa palautetta 2 viikon ajan</a:t>
            </a:r>
          </a:p>
          <a:p>
            <a:r>
              <a:rPr lang="fi-FI" dirty="0"/>
              <a:t>Tiesuunnitelma viimeistellään kevään 2026 aikana</a:t>
            </a:r>
          </a:p>
          <a:p>
            <a:r>
              <a:rPr lang="fi-FI" dirty="0"/>
              <a:t>Tiesuunnitelma asetetaan virallisesti nähtäville kesällä 2026 -&gt; suunnitelmasta voi silloin jättää muistutuksia</a:t>
            </a:r>
          </a:p>
          <a:p>
            <a:r>
              <a:rPr lang="fi-FI" dirty="0"/>
              <a:t>Tiesuunnitelma valmistuu vuoden 2026 loppuun mennessä -&gt; tiesuunnitelmasta voi valittaa halutessaan Pohjois-Suomen hallinto-oikeuteen</a:t>
            </a:r>
          </a:p>
          <a:p>
            <a:endParaRPr lang="fi-FI" dirty="0"/>
          </a:p>
        </p:txBody>
      </p:sp>
      <p:sp>
        <p:nvSpPr>
          <p:cNvPr id="4" name="Dian numeron paikkamerkki 3">
            <a:extLst>
              <a:ext uri="{FF2B5EF4-FFF2-40B4-BE49-F238E27FC236}">
                <a16:creationId xmlns:a16="http://schemas.microsoft.com/office/drawing/2014/main" id="{5CF9B930-D929-ED21-10DB-664B12AC3FE5}"/>
              </a:ext>
            </a:extLst>
          </p:cNvPr>
          <p:cNvSpPr>
            <a:spLocks noGrp="1"/>
          </p:cNvSpPr>
          <p:nvPr>
            <p:ph type="sldNum" sz="quarter" idx="4"/>
          </p:nvPr>
        </p:nvSpPr>
        <p:spPr/>
        <p:txBody>
          <a:bodyPr/>
          <a:lstStyle/>
          <a:p>
            <a:pPr defTabSz="1371600"/>
            <a:fld id="{03D2D5F4-4871-4469-8343-ED7F6811B37D}" type="slidenum">
              <a:rPr lang="fi-FI">
                <a:solidFill>
                  <a:prstClr val="black"/>
                </a:solidFill>
                <a:latin typeface="Arial"/>
              </a:rPr>
              <a:pPr defTabSz="1371600"/>
              <a:t>41</a:t>
            </a:fld>
            <a:endParaRPr lang="fi-FI">
              <a:solidFill>
                <a:prstClr val="black"/>
              </a:solidFill>
              <a:latin typeface="Arial"/>
            </a:endParaRPr>
          </a:p>
        </p:txBody>
      </p:sp>
      <p:sp>
        <p:nvSpPr>
          <p:cNvPr id="6" name="Alatunnisteen paikkamerkki 5">
            <a:extLst>
              <a:ext uri="{FF2B5EF4-FFF2-40B4-BE49-F238E27FC236}">
                <a16:creationId xmlns:a16="http://schemas.microsoft.com/office/drawing/2014/main" id="{496AA531-8648-0C70-710E-4D6CC6CD89B1}"/>
              </a:ext>
            </a:extLst>
          </p:cNvPr>
          <p:cNvSpPr>
            <a:spLocks noGrp="1"/>
          </p:cNvSpPr>
          <p:nvPr>
            <p:ph type="ftr" sz="quarter" idx="3"/>
          </p:nvPr>
        </p:nvSpPr>
        <p:spPr/>
        <p:txBody>
          <a:bodyPr/>
          <a:lstStyle/>
          <a:p>
            <a:pPr defTabSz="1371600"/>
            <a:r>
              <a:rPr lang="fi-FI">
                <a:solidFill>
                  <a:prstClr val="black"/>
                </a:solidFill>
                <a:latin typeface="Arial"/>
              </a:rPr>
              <a:t>Tomi </a:t>
            </a:r>
            <a:r>
              <a:rPr lang="fi-FI" err="1">
                <a:solidFill>
                  <a:prstClr val="black"/>
                </a:solidFill>
                <a:latin typeface="Arial"/>
              </a:rPr>
              <a:t>Tiuraniemi</a:t>
            </a:r>
            <a:endParaRPr lang="fi-FI">
              <a:solidFill>
                <a:prstClr val="black"/>
              </a:solidFill>
              <a:latin typeface="Arial"/>
            </a:endParaRPr>
          </a:p>
        </p:txBody>
      </p:sp>
    </p:spTree>
    <p:extLst>
      <p:ext uri="{BB962C8B-B14F-4D97-AF65-F5344CB8AC3E}">
        <p14:creationId xmlns:p14="http://schemas.microsoft.com/office/powerpoint/2010/main" val="67666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E222AC-A4C6-3AFF-A6BB-1FB2B06D37BF}"/>
              </a:ext>
            </a:extLst>
          </p:cNvPr>
          <p:cNvSpPr>
            <a:spLocks noGrp="1"/>
          </p:cNvSpPr>
          <p:nvPr>
            <p:ph type="title"/>
          </p:nvPr>
        </p:nvSpPr>
        <p:spPr>
          <a:xfrm>
            <a:off x="3314327" y="769875"/>
            <a:ext cx="11284698" cy="2970960"/>
          </a:xfrm>
        </p:spPr>
        <p:txBody>
          <a:bodyPr/>
          <a:lstStyle/>
          <a:p>
            <a:pPr algn="ctr"/>
            <a:r>
              <a:rPr lang="fi-FI" dirty="0"/>
              <a:t>Kiitos!</a:t>
            </a:r>
            <a:br>
              <a:rPr lang="fi-FI" dirty="0"/>
            </a:br>
            <a:r>
              <a:rPr lang="fi-FI" dirty="0"/>
              <a:t>Kysymyksiä</a:t>
            </a:r>
          </a:p>
        </p:txBody>
      </p:sp>
      <p:sp>
        <p:nvSpPr>
          <p:cNvPr id="3" name="TextBox 7">
            <a:extLst>
              <a:ext uri="{FF2B5EF4-FFF2-40B4-BE49-F238E27FC236}">
                <a16:creationId xmlns:a16="http://schemas.microsoft.com/office/drawing/2014/main" id="{F1D1DB48-D9BF-7A7D-3E4A-8770E77B5739}"/>
              </a:ext>
            </a:extLst>
          </p:cNvPr>
          <p:cNvSpPr txBox="1">
            <a:spLocks/>
          </p:cNvSpPr>
          <p:nvPr/>
        </p:nvSpPr>
        <p:spPr>
          <a:xfrm>
            <a:off x="794304" y="3845114"/>
            <a:ext cx="5040047" cy="4832861"/>
          </a:xfrm>
          <a:prstGeom prst="rect">
            <a:avLst/>
          </a:prstGeom>
          <a:solidFill>
            <a:schemeClr val="bg1"/>
          </a:solidFill>
        </p:spPr>
        <p:txBody>
          <a:bodyPr wrap="square" lIns="0" tIns="0" rIns="0" bIns="0" rtlCol="0" anchor="t">
            <a:spAutoFit/>
          </a:bodyPr>
          <a:lstStyle/>
          <a:p>
            <a:pPr algn="ctr" defTabSz="1371600">
              <a:lnSpc>
                <a:spcPct val="150000"/>
              </a:lnSpc>
              <a:defRPr/>
            </a:pPr>
            <a:endParaRPr lang="fi-FI" sz="2800" b="1" dirty="0">
              <a:latin typeface="+mj-lt"/>
              <a:ea typeface="Roboto"/>
              <a:cs typeface="Arial" panose="020B0604020202020204" pitchFamily="34" charset="0"/>
            </a:endParaRPr>
          </a:p>
          <a:p>
            <a:pPr algn="ctr" defTabSz="1371600">
              <a:lnSpc>
                <a:spcPct val="150000"/>
              </a:lnSpc>
              <a:defRPr/>
            </a:pPr>
            <a:r>
              <a:rPr lang="fi-FI" sz="2800" b="1" dirty="0">
                <a:latin typeface="+mj-lt"/>
                <a:ea typeface="Roboto"/>
                <a:cs typeface="Arial" panose="020B0604020202020204" pitchFamily="34" charset="0"/>
              </a:rPr>
              <a:t>Lapin Elinvoimakeskus</a:t>
            </a:r>
          </a:p>
          <a:p>
            <a:pPr marL="536575" indent="-536575" algn="ctr" defTabSz="1371600">
              <a:lnSpc>
                <a:spcPct val="150000"/>
              </a:lnSpc>
              <a:defRPr/>
            </a:pPr>
            <a:r>
              <a:rPr lang="fi-FI" sz="2800" dirty="0">
                <a:latin typeface="+mj-lt"/>
                <a:ea typeface="Roboto"/>
                <a:cs typeface="Arial" panose="020B0604020202020204" pitchFamily="34" charset="0"/>
              </a:rPr>
              <a:t>Tomi </a:t>
            </a:r>
            <a:r>
              <a:rPr lang="fi-FI" sz="2800" dirty="0" err="1">
                <a:latin typeface="+mj-lt"/>
                <a:ea typeface="Roboto"/>
                <a:cs typeface="Arial" panose="020B0604020202020204" pitchFamily="34" charset="0"/>
              </a:rPr>
              <a:t>Tiuraniemi</a:t>
            </a:r>
            <a:endParaRPr lang="fi-FI" sz="2800" dirty="0">
              <a:latin typeface="+mj-lt"/>
              <a:ea typeface="Roboto"/>
              <a:cs typeface="Arial" panose="020B0604020202020204" pitchFamily="34" charset="0"/>
            </a:endParaRPr>
          </a:p>
          <a:p>
            <a:pPr marL="536575" indent="-536575" algn="ctr" defTabSz="1371600">
              <a:lnSpc>
                <a:spcPct val="150000"/>
              </a:lnSpc>
              <a:defRPr/>
            </a:pPr>
            <a:r>
              <a:rPr lang="fi-FI" sz="2800" dirty="0">
                <a:latin typeface="+mj-lt"/>
                <a:ea typeface="Roboto"/>
                <a:cs typeface="Arial" panose="020B0604020202020204" pitchFamily="34" charset="0"/>
              </a:rPr>
              <a:t>029 503 7262</a:t>
            </a:r>
          </a:p>
          <a:p>
            <a:pPr marL="536575" indent="-536575" algn="ctr" defTabSz="1371600">
              <a:lnSpc>
                <a:spcPct val="150000"/>
              </a:lnSpc>
              <a:spcAft>
                <a:spcPts val="600"/>
              </a:spcAft>
              <a:defRPr/>
            </a:pPr>
            <a:r>
              <a:rPr lang="fi-FI" sz="2800" dirty="0">
                <a:latin typeface="+mj-lt"/>
                <a:ea typeface="Roboto"/>
                <a:cs typeface="Arial" panose="020B0604020202020204" pitchFamily="34" charset="0"/>
              </a:rPr>
              <a:t>etunimi.sukunimi@elinvoima-keskus.fi</a:t>
            </a:r>
          </a:p>
          <a:p>
            <a:pPr algn="ctr">
              <a:lnSpc>
                <a:spcPts val="3640"/>
              </a:lnSpc>
            </a:pPr>
            <a:endParaRPr lang="fi-FI" sz="2400" u="sng" dirty="0">
              <a:solidFill>
                <a:srgbClr val="000000"/>
              </a:solidFill>
              <a:latin typeface="+mj-lt"/>
              <a:cs typeface="Arial" panose="020B0604020202020204" pitchFamily="34" charset="0"/>
              <a:hlinkClick r:id="rId2" tooltip="https://solwers.fi/"/>
            </a:endParaRPr>
          </a:p>
          <a:p>
            <a:pPr algn="ctr">
              <a:lnSpc>
                <a:spcPts val="3640"/>
              </a:lnSpc>
            </a:pPr>
            <a:endParaRPr lang="en-US" sz="2400" u="sng" dirty="0">
              <a:solidFill>
                <a:srgbClr val="000000"/>
              </a:solidFill>
              <a:latin typeface="+mj-lt"/>
              <a:cs typeface="Arial" panose="020B0604020202020204" pitchFamily="34" charset="0"/>
              <a:hlinkClick r:id="rId2" tooltip="https://solwers.fi/"/>
            </a:endParaRPr>
          </a:p>
        </p:txBody>
      </p:sp>
      <p:sp>
        <p:nvSpPr>
          <p:cNvPr id="4" name="TextBox 7">
            <a:extLst>
              <a:ext uri="{FF2B5EF4-FFF2-40B4-BE49-F238E27FC236}">
                <a16:creationId xmlns:a16="http://schemas.microsoft.com/office/drawing/2014/main" id="{F734C61C-6252-EAE7-3054-0E26EAD298BA}"/>
              </a:ext>
            </a:extLst>
          </p:cNvPr>
          <p:cNvSpPr txBox="1">
            <a:spLocks/>
          </p:cNvSpPr>
          <p:nvPr/>
        </p:nvSpPr>
        <p:spPr>
          <a:xfrm>
            <a:off x="6354725" y="3845114"/>
            <a:ext cx="5413981" cy="4121834"/>
          </a:xfrm>
          <a:prstGeom prst="rect">
            <a:avLst/>
          </a:prstGeom>
          <a:solidFill>
            <a:schemeClr val="bg1"/>
          </a:solidFill>
        </p:spPr>
        <p:txBody>
          <a:bodyPr wrap="square" lIns="0" tIns="0" rIns="0" bIns="0" rtlCol="0" anchor="t">
            <a:spAutoFit/>
          </a:bodyPr>
          <a:lstStyle>
            <a:defPPr>
              <a:defRPr lang="en-US"/>
            </a:defPPr>
            <a:lvl1pPr defTabSz="1371600">
              <a:lnSpc>
                <a:spcPct val="150000"/>
              </a:lnSpc>
              <a:defRPr sz="2800">
                <a:latin typeface="Asap" panose="020F0504030202060203" pitchFamily="34" charset="0"/>
                <a:ea typeface="Roboto"/>
                <a:cs typeface="Arial" panose="020B0604020202020204" pitchFamily="34" charset="0"/>
              </a:defRPr>
            </a:lvl1pPr>
          </a:lstStyle>
          <a:p>
            <a:pPr algn="ctr"/>
            <a:endParaRPr lang="fi-FI" b="1" dirty="0">
              <a:latin typeface="+mj-lt"/>
            </a:endParaRPr>
          </a:p>
          <a:p>
            <a:pPr algn="ctr"/>
            <a:r>
              <a:rPr lang="fi-FI" b="1" dirty="0">
                <a:latin typeface="+mj-lt"/>
              </a:rPr>
              <a:t>Väylävirasto</a:t>
            </a:r>
          </a:p>
          <a:p>
            <a:pPr algn="ctr"/>
            <a:r>
              <a:rPr lang="fi-FI" dirty="0">
                <a:latin typeface="+mj-lt"/>
              </a:rPr>
              <a:t>Keijo Heikkilä</a:t>
            </a:r>
          </a:p>
          <a:p>
            <a:pPr algn="ctr"/>
            <a:r>
              <a:rPr lang="fi-FI" dirty="0">
                <a:latin typeface="+mj-lt"/>
              </a:rPr>
              <a:t>029 534 3582</a:t>
            </a:r>
          </a:p>
          <a:p>
            <a:pPr algn="ctr"/>
            <a:r>
              <a:rPr lang="fi-FI" dirty="0">
                <a:latin typeface="+mj-lt"/>
              </a:rPr>
              <a:t>etunimi.sukunimi@vayla.fi</a:t>
            </a:r>
          </a:p>
          <a:p>
            <a:pPr algn="ctr"/>
            <a:endParaRPr lang="fi-FI" sz="4400" dirty="0">
              <a:latin typeface="+mj-lt"/>
              <a:hlinkClick r:id="rId2" tooltip="https://solwers.fi/"/>
            </a:endParaRPr>
          </a:p>
        </p:txBody>
      </p:sp>
      <p:sp>
        <p:nvSpPr>
          <p:cNvPr id="5" name="TextBox 7">
            <a:extLst>
              <a:ext uri="{FF2B5EF4-FFF2-40B4-BE49-F238E27FC236}">
                <a16:creationId xmlns:a16="http://schemas.microsoft.com/office/drawing/2014/main" id="{82306239-26D4-A40B-022A-2FC639897D0A}"/>
              </a:ext>
            </a:extLst>
          </p:cNvPr>
          <p:cNvSpPr txBox="1">
            <a:spLocks/>
          </p:cNvSpPr>
          <p:nvPr/>
        </p:nvSpPr>
        <p:spPr>
          <a:xfrm>
            <a:off x="12289080" y="3846928"/>
            <a:ext cx="5631696" cy="4109587"/>
          </a:xfrm>
          <a:prstGeom prst="rect">
            <a:avLst/>
          </a:prstGeom>
          <a:solidFill>
            <a:schemeClr val="bg1"/>
          </a:solidFill>
        </p:spPr>
        <p:txBody>
          <a:bodyPr wrap="square" lIns="0" tIns="0" rIns="0" bIns="0" rtlCol="0" anchor="t">
            <a:spAutoFit/>
          </a:bodyPr>
          <a:lstStyle/>
          <a:p>
            <a:pPr algn="ctr" defTabSz="1371600">
              <a:lnSpc>
                <a:spcPct val="150000"/>
              </a:lnSpc>
              <a:defRPr/>
            </a:pPr>
            <a:endParaRPr lang="fi-FI" sz="2800" b="1" dirty="0">
              <a:latin typeface="+mj-lt"/>
              <a:ea typeface="Roboto"/>
              <a:cs typeface="Arial" panose="020B0604020202020204" pitchFamily="34" charset="0"/>
            </a:endParaRPr>
          </a:p>
          <a:p>
            <a:pPr algn="ctr" defTabSz="1371600">
              <a:lnSpc>
                <a:spcPct val="150000"/>
              </a:lnSpc>
              <a:defRPr/>
            </a:pPr>
            <a:r>
              <a:rPr lang="fi-FI" sz="2800" b="1" dirty="0">
                <a:latin typeface="+mj-lt"/>
                <a:ea typeface="Roboto"/>
                <a:cs typeface="Arial" panose="020B0604020202020204" pitchFamily="34" charset="0"/>
              </a:rPr>
              <a:t>Sitowise Oy</a:t>
            </a:r>
          </a:p>
          <a:p>
            <a:pPr algn="ctr" defTabSz="1371600">
              <a:lnSpc>
                <a:spcPct val="150000"/>
              </a:lnSpc>
              <a:defRPr/>
            </a:pPr>
            <a:r>
              <a:rPr lang="fi-FI" sz="2800" dirty="0">
                <a:latin typeface="+mj-lt"/>
                <a:ea typeface="Roboto"/>
                <a:cs typeface="Arial" panose="020B0604020202020204" pitchFamily="34" charset="0"/>
              </a:rPr>
              <a:t>Pirkka Hartikainen</a:t>
            </a:r>
          </a:p>
          <a:p>
            <a:pPr algn="ctr" defTabSz="1371600">
              <a:lnSpc>
                <a:spcPct val="150000"/>
              </a:lnSpc>
              <a:defRPr/>
            </a:pPr>
            <a:r>
              <a:rPr lang="fi-FI" sz="2800" dirty="0">
                <a:latin typeface="+mj-lt"/>
                <a:ea typeface="Roboto"/>
                <a:cs typeface="Arial" panose="020B0604020202020204" pitchFamily="34" charset="0"/>
              </a:rPr>
              <a:t>040 735 1998</a:t>
            </a:r>
          </a:p>
          <a:p>
            <a:pPr algn="ctr" defTabSz="1371600">
              <a:lnSpc>
                <a:spcPct val="150000"/>
              </a:lnSpc>
              <a:defRPr/>
            </a:pPr>
            <a:r>
              <a:rPr lang="fi-FI" sz="2800" dirty="0">
                <a:latin typeface="+mj-lt"/>
                <a:cs typeface="Arial" panose="020B0604020202020204" pitchFamily="34" charset="0"/>
              </a:rPr>
              <a:t>etunimi.sukunimi</a:t>
            </a:r>
            <a:r>
              <a:rPr lang="fi-FI" sz="2800" dirty="0">
                <a:latin typeface="+mj-lt"/>
                <a:ea typeface="Roboto"/>
                <a:cs typeface="Arial" panose="020B0604020202020204" pitchFamily="34" charset="0"/>
              </a:rPr>
              <a:t>@sitowise.com</a:t>
            </a:r>
            <a:endParaRPr lang="fi-FI" sz="2400" u="sng" dirty="0">
              <a:solidFill>
                <a:srgbClr val="000000"/>
              </a:solidFill>
              <a:latin typeface="+mj-lt"/>
              <a:cs typeface="Arial" panose="020B0604020202020204" pitchFamily="34" charset="0"/>
              <a:hlinkClick r:id="rId2" tooltip="https://solwers.fi/"/>
            </a:endParaRPr>
          </a:p>
          <a:p>
            <a:pPr algn="ctr">
              <a:lnSpc>
                <a:spcPts val="3640"/>
              </a:lnSpc>
            </a:pPr>
            <a:endParaRPr lang="fi-FI" sz="2400" u="sng" dirty="0">
              <a:solidFill>
                <a:srgbClr val="000000"/>
              </a:solidFill>
              <a:latin typeface="+mj-lt"/>
              <a:cs typeface="Arial" panose="020B0604020202020204" pitchFamily="34" charset="0"/>
              <a:hlinkClick r:id="rId2" tooltip="https://solwers.fi/"/>
            </a:endParaRPr>
          </a:p>
          <a:p>
            <a:pPr algn="ctr">
              <a:lnSpc>
                <a:spcPts val="3640"/>
              </a:lnSpc>
            </a:pPr>
            <a:endParaRPr lang="en-US" sz="2400" u="sng" dirty="0">
              <a:solidFill>
                <a:srgbClr val="000000"/>
              </a:solidFill>
              <a:latin typeface="+mj-lt"/>
              <a:cs typeface="Arial" panose="020B0604020202020204" pitchFamily="34" charset="0"/>
              <a:hlinkClick r:id="rId2" tooltip="https://solwers.fi/"/>
            </a:endParaRPr>
          </a:p>
        </p:txBody>
      </p:sp>
      <p:sp>
        <p:nvSpPr>
          <p:cNvPr id="7" name="TextBox 6">
            <a:extLst>
              <a:ext uri="{FF2B5EF4-FFF2-40B4-BE49-F238E27FC236}">
                <a16:creationId xmlns:a16="http://schemas.microsoft.com/office/drawing/2014/main" id="{3108BF9D-B28F-B774-D401-C273AEF3E16B}"/>
              </a:ext>
            </a:extLst>
          </p:cNvPr>
          <p:cNvSpPr txBox="1"/>
          <p:nvPr/>
        </p:nvSpPr>
        <p:spPr>
          <a:xfrm>
            <a:off x="5455025" y="8952615"/>
            <a:ext cx="10408752" cy="461665"/>
          </a:xfrm>
          <a:prstGeom prst="rect">
            <a:avLst/>
          </a:prstGeom>
          <a:noFill/>
        </p:spPr>
        <p:txBody>
          <a:bodyPr wrap="square">
            <a:spAutoFit/>
          </a:bodyPr>
          <a:lstStyle/>
          <a:p>
            <a:r>
              <a:rPr lang="fi-FI" sz="2400" dirty="0" err="1">
                <a:hlinkClick r:id="rId3"/>
              </a:rPr>
              <a:t>Vt</a:t>
            </a:r>
            <a:r>
              <a:rPr lang="fi-FI" sz="2400" dirty="0">
                <a:hlinkClick r:id="rId3"/>
              </a:rPr>
              <a:t> 4 parantaminen välillä </a:t>
            </a:r>
            <a:r>
              <a:rPr lang="fi-FI" sz="2400" dirty="0" err="1">
                <a:hlinkClick r:id="rId3"/>
              </a:rPr>
              <a:t>Apukka</a:t>
            </a:r>
            <a:r>
              <a:rPr lang="fi-FI" sz="2400" dirty="0">
                <a:hlinkClick r:id="rId3"/>
              </a:rPr>
              <a:t>-Vikajärvi, Rovaniemi - Väylävirasto</a:t>
            </a:r>
            <a:endParaRPr lang="fi-FI" sz="2400" dirty="0"/>
          </a:p>
        </p:txBody>
      </p:sp>
    </p:spTree>
    <p:extLst>
      <p:ext uri="{BB962C8B-B14F-4D97-AF65-F5344CB8AC3E}">
        <p14:creationId xmlns:p14="http://schemas.microsoft.com/office/powerpoint/2010/main" val="1442230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82ECE-BAC2-DCE8-4B1A-DBF6C6A96DC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AFB230C-38CC-ED36-8A61-6FC3FFD88DC0}"/>
              </a:ext>
            </a:extLst>
          </p:cNvPr>
          <p:cNvSpPr>
            <a:spLocks noGrp="1"/>
          </p:cNvSpPr>
          <p:nvPr>
            <p:ph type="title"/>
          </p:nvPr>
        </p:nvSpPr>
        <p:spPr>
          <a:xfrm>
            <a:off x="1257300" y="547688"/>
            <a:ext cx="15773400" cy="1044045"/>
          </a:xfrm>
        </p:spPr>
        <p:txBody>
          <a:bodyPr/>
          <a:lstStyle/>
          <a:p>
            <a:r>
              <a:rPr lang="fi-FI" dirty="0">
                <a:latin typeface="Arial" panose="020B0604020202020204" pitchFamily="34" charset="0"/>
                <a:cs typeface="Arial" panose="020B0604020202020204" pitchFamily="34" charset="0"/>
              </a:rPr>
              <a:t>Tiesuunnitelmaprosessi</a:t>
            </a:r>
          </a:p>
        </p:txBody>
      </p:sp>
      <p:sp>
        <p:nvSpPr>
          <p:cNvPr id="5" name="Dian numeron paikkamerkki 4">
            <a:extLst>
              <a:ext uri="{FF2B5EF4-FFF2-40B4-BE49-F238E27FC236}">
                <a16:creationId xmlns:a16="http://schemas.microsoft.com/office/drawing/2014/main" id="{B9EEB58C-D869-0DB3-63A7-327A8DA208F3}"/>
              </a:ext>
            </a:extLst>
          </p:cNvPr>
          <p:cNvSpPr>
            <a:spLocks noGrp="1"/>
          </p:cNvSpPr>
          <p:nvPr>
            <p:ph type="sldNum" sz="quarter" idx="4"/>
          </p:nvPr>
        </p:nvSpPr>
        <p:spPr/>
        <p:txBody>
          <a:bodyPr/>
          <a:lstStyle/>
          <a:p>
            <a:pPr defTabSz="1371600"/>
            <a:fld id="{03D2D5F4-4871-4469-8343-ED7F6811B37D}" type="slidenum">
              <a:rPr lang="fi-FI">
                <a:solidFill>
                  <a:srgbClr val="000000"/>
                </a:solidFill>
                <a:latin typeface="Tahoma"/>
              </a:rPr>
              <a:pPr defTabSz="1371600"/>
              <a:t>5</a:t>
            </a:fld>
            <a:endParaRPr lang="fi-FI">
              <a:solidFill>
                <a:srgbClr val="000000"/>
              </a:solidFill>
              <a:latin typeface="Tahoma"/>
            </a:endParaRPr>
          </a:p>
        </p:txBody>
      </p:sp>
      <p:sp>
        <p:nvSpPr>
          <p:cNvPr id="7" name="Alatunnisteen paikkamerkki 6">
            <a:extLst>
              <a:ext uri="{FF2B5EF4-FFF2-40B4-BE49-F238E27FC236}">
                <a16:creationId xmlns:a16="http://schemas.microsoft.com/office/drawing/2014/main" id="{BEFCAB3E-933A-5AFB-3067-A8FFEAC966DD}"/>
              </a:ext>
            </a:extLst>
          </p:cNvPr>
          <p:cNvSpPr>
            <a:spLocks noGrp="1"/>
          </p:cNvSpPr>
          <p:nvPr>
            <p:ph type="ftr" sz="quarter" idx="3"/>
          </p:nvPr>
        </p:nvSpPr>
        <p:spPr/>
        <p:txBody>
          <a:bodyPr/>
          <a:lstStyle/>
          <a:p>
            <a:pPr defTabSz="1371600"/>
            <a:r>
              <a:rPr lang="fi-FI">
                <a:solidFill>
                  <a:srgbClr val="000000"/>
                </a:solidFill>
                <a:latin typeface="Tahoma"/>
              </a:rPr>
              <a:t>Tomi Tiuraniemi</a:t>
            </a:r>
          </a:p>
        </p:txBody>
      </p:sp>
      <p:sp>
        <p:nvSpPr>
          <p:cNvPr id="9" name="Content Placeholder 8">
            <a:extLst>
              <a:ext uri="{FF2B5EF4-FFF2-40B4-BE49-F238E27FC236}">
                <a16:creationId xmlns:a16="http://schemas.microsoft.com/office/drawing/2014/main" id="{0E234928-C2B5-B252-275F-2F7F13ADE23C}"/>
              </a:ext>
            </a:extLst>
          </p:cNvPr>
          <p:cNvSpPr>
            <a:spLocks noGrp="1"/>
          </p:cNvSpPr>
          <p:nvPr>
            <p:ph idx="1"/>
          </p:nvPr>
        </p:nvSpPr>
        <p:spPr>
          <a:xfrm>
            <a:off x="1383525" y="1633101"/>
            <a:ext cx="7641603" cy="8235739"/>
          </a:xfrm>
        </p:spPr>
        <p:txBody>
          <a:bodyPr>
            <a:normAutofit fontScale="40000" lnSpcReduction="20000"/>
          </a:bodyPr>
          <a:lstStyle/>
          <a:p>
            <a:pPr marL="0" indent="0">
              <a:buNone/>
            </a:pPr>
            <a:r>
              <a:rPr lang="fi-FI" sz="8000" b="1" dirty="0"/>
              <a:t>Tiesuunnitelma</a:t>
            </a:r>
          </a:p>
          <a:p>
            <a:r>
              <a:rPr lang="fi-FI" sz="7000" dirty="0"/>
              <a:t>Määritetään tien tarkka sijainti, tietä varten tarvittavat alueet, maanteiden ja yksityisten teiden liittymät sekä muut tiejärjestelyt, kevyen liikenteen ja joukkoliikenteen järjestelyt sekä muut yksityiskohtaiset ratkaisut, kuten liikenteen haittojen torjumiseksi tarvittavat toimenpiteet.</a:t>
            </a:r>
          </a:p>
          <a:p>
            <a:r>
              <a:rPr lang="fi-FI" sz="7000" dirty="0"/>
              <a:t>Hyväksytty tiesuunnitelma antaa tienpitäjälle oikeuden tietä varten tarvittavan alueen haltuun ottamiseen.</a:t>
            </a:r>
          </a:p>
          <a:p>
            <a:r>
              <a:rPr lang="fi-FI" sz="7000" dirty="0"/>
              <a:t>Tien rakentamista varten tarvittavasta maa-alasta, tien aiheuttamista kiertohaitoista tai muista haitoista ja mahdollisista vahingoista maksettavat korvaukset ratkaistaan Maanmittauslaitoksen suorittamassa maantietoimituksessa.</a:t>
            </a:r>
          </a:p>
        </p:txBody>
      </p:sp>
      <p:pic>
        <p:nvPicPr>
          <p:cNvPr id="13" name="Picture 12">
            <a:extLst>
              <a:ext uri="{FF2B5EF4-FFF2-40B4-BE49-F238E27FC236}">
                <a16:creationId xmlns:a16="http://schemas.microsoft.com/office/drawing/2014/main" id="{9ED75D12-E8B5-AE04-F294-84A36F8F6155}"/>
              </a:ext>
            </a:extLst>
          </p:cNvPr>
          <p:cNvPicPr>
            <a:picLocks noGrp="1" noRot="1" noChangeAspect="1" noMove="1" noResize="1" noEditPoints="1" noAdjustHandles="1" noChangeArrowheads="1" noChangeShapeType="1" noCrop="1"/>
          </p:cNvPicPr>
          <p:nvPr/>
        </p:nvPicPr>
        <p:blipFill>
          <a:blip r:embed="rId2"/>
          <a:stretch>
            <a:fillRect/>
          </a:stretch>
        </p:blipFill>
        <p:spPr>
          <a:xfrm>
            <a:off x="9915107" y="1829714"/>
            <a:ext cx="8337542" cy="8039126"/>
          </a:xfrm>
          <a:prstGeom prst="rect">
            <a:avLst/>
          </a:prstGeom>
        </p:spPr>
      </p:pic>
      <p:sp>
        <p:nvSpPr>
          <p:cNvPr id="14" name="Otsikko 1">
            <a:extLst>
              <a:ext uri="{FF2B5EF4-FFF2-40B4-BE49-F238E27FC236}">
                <a16:creationId xmlns:a16="http://schemas.microsoft.com/office/drawing/2014/main" id="{5EC274BD-38BE-4C8F-40DA-D08250713BE2}"/>
              </a:ext>
            </a:extLst>
          </p:cNvPr>
          <p:cNvSpPr txBox="1">
            <a:spLocks/>
          </p:cNvSpPr>
          <p:nvPr/>
        </p:nvSpPr>
        <p:spPr>
          <a:xfrm>
            <a:off x="10464801" y="2197100"/>
            <a:ext cx="2019300" cy="325265"/>
          </a:xfrm>
          <a:prstGeom prst="rect">
            <a:avLst/>
          </a:prstGeom>
          <a:solidFill>
            <a:schemeClr val="accent2"/>
          </a:solidFill>
          <a:ln>
            <a:solidFill>
              <a:schemeClr val="accent1"/>
            </a:solidFill>
          </a:ln>
        </p:spPr>
        <p:txBody>
          <a:bodyPr vert="horz" lIns="91440" tIns="45720" rIns="91440" bIns="45720" rtlCol="0" anchor="ctr">
            <a:normAutofit fontScale="92500" lnSpcReduction="1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fi-FI" sz="2000" dirty="0">
                <a:latin typeface="Arial" panose="020B0604020202020204" pitchFamily="34" charset="0"/>
                <a:cs typeface="Arial" panose="020B0604020202020204" pitchFamily="34" charset="0"/>
              </a:rPr>
              <a:t>Elinvoimakeskus</a:t>
            </a:r>
          </a:p>
        </p:txBody>
      </p:sp>
      <p:sp>
        <p:nvSpPr>
          <p:cNvPr id="15" name="Otsikko 1">
            <a:extLst>
              <a:ext uri="{FF2B5EF4-FFF2-40B4-BE49-F238E27FC236}">
                <a16:creationId xmlns:a16="http://schemas.microsoft.com/office/drawing/2014/main" id="{5E4B7CE8-395F-67C6-84E5-E2A918A79140}"/>
              </a:ext>
            </a:extLst>
          </p:cNvPr>
          <p:cNvSpPr txBox="1">
            <a:spLocks/>
          </p:cNvSpPr>
          <p:nvPr/>
        </p:nvSpPr>
        <p:spPr>
          <a:xfrm>
            <a:off x="10464801" y="3544472"/>
            <a:ext cx="2019300" cy="325265"/>
          </a:xfrm>
          <a:prstGeom prst="rect">
            <a:avLst/>
          </a:prstGeom>
          <a:solidFill>
            <a:schemeClr val="accent2"/>
          </a:solidFill>
          <a:ln>
            <a:solidFill>
              <a:schemeClr val="accent1"/>
            </a:solidFill>
          </a:ln>
        </p:spPr>
        <p:txBody>
          <a:bodyPr vert="horz" lIns="91440" tIns="45720" rIns="91440" bIns="45720" rtlCol="0" anchor="ctr">
            <a:normAutofit fontScale="92500" lnSpcReduction="1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fi-FI" sz="2000" dirty="0">
                <a:latin typeface="Arial" panose="020B0604020202020204" pitchFamily="34" charset="0"/>
                <a:cs typeface="Arial" panose="020B0604020202020204" pitchFamily="34" charset="0"/>
              </a:rPr>
              <a:t>Elinvoimakeskus</a:t>
            </a:r>
          </a:p>
        </p:txBody>
      </p:sp>
      <p:sp>
        <p:nvSpPr>
          <p:cNvPr id="16" name="Otsikko 1">
            <a:extLst>
              <a:ext uri="{FF2B5EF4-FFF2-40B4-BE49-F238E27FC236}">
                <a16:creationId xmlns:a16="http://schemas.microsoft.com/office/drawing/2014/main" id="{6BAB74AB-BD9D-D614-6228-50401BC382AC}"/>
              </a:ext>
            </a:extLst>
          </p:cNvPr>
          <p:cNvSpPr txBox="1">
            <a:spLocks noGrp="1" noRot="1" noMove="1" noResize="1" noEditPoints="1" noAdjustHandles="1" noChangeArrowheads="1" noChangeShapeType="1"/>
          </p:cNvSpPr>
          <p:nvPr/>
        </p:nvSpPr>
        <p:spPr>
          <a:xfrm>
            <a:off x="10464801" y="5542375"/>
            <a:ext cx="1597932" cy="306902"/>
          </a:xfrm>
          <a:prstGeom prst="rect">
            <a:avLst/>
          </a:prstGeom>
          <a:solidFill>
            <a:schemeClr val="accent2"/>
          </a:solidFill>
          <a:ln>
            <a:solidFill>
              <a:schemeClr val="accent1"/>
            </a:solidFill>
          </a:ln>
        </p:spPr>
        <p:txBody>
          <a:bodyPr vert="horz" lIns="91440" tIns="45720" rIns="91440" bIns="45720" rtlCol="0" anchor="ctr">
            <a:normAutofit fontScale="925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fi-FI" sz="2000" dirty="0">
                <a:latin typeface="Arial" panose="020B0604020202020204" pitchFamily="34" charset="0"/>
                <a:cs typeface="Arial" panose="020B0604020202020204" pitchFamily="34" charset="0"/>
              </a:rPr>
              <a:t>Traficom</a:t>
            </a:r>
          </a:p>
        </p:txBody>
      </p:sp>
    </p:spTree>
    <p:extLst>
      <p:ext uri="{BB962C8B-B14F-4D97-AF65-F5344CB8AC3E}">
        <p14:creationId xmlns:p14="http://schemas.microsoft.com/office/powerpoint/2010/main" val="1279658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6233FD-15BE-B74C-36A4-3DF495B11055}"/>
              </a:ext>
            </a:extLst>
          </p:cNvPr>
          <p:cNvSpPr>
            <a:spLocks noGrp="1"/>
          </p:cNvSpPr>
          <p:nvPr>
            <p:ph type="title"/>
          </p:nvPr>
        </p:nvSpPr>
        <p:spPr/>
        <p:txBody>
          <a:bodyPr/>
          <a:lstStyle/>
          <a:p>
            <a:r>
              <a:rPr lang="fi-FI" dirty="0"/>
              <a:t>Aikataulu</a:t>
            </a:r>
          </a:p>
        </p:txBody>
      </p:sp>
      <p:graphicFrame>
        <p:nvGraphicFramePr>
          <p:cNvPr id="9" name="Sisällön paikkamerkki 8">
            <a:extLst>
              <a:ext uri="{FF2B5EF4-FFF2-40B4-BE49-F238E27FC236}">
                <a16:creationId xmlns:a16="http://schemas.microsoft.com/office/drawing/2014/main" id="{2F53F461-90DD-7432-58B6-4AA62E04F4B6}"/>
              </a:ext>
            </a:extLst>
          </p:cNvPr>
          <p:cNvGraphicFramePr>
            <a:graphicFrameLocks noGrp="1"/>
          </p:cNvGraphicFramePr>
          <p:nvPr>
            <p:ph idx="1"/>
            <p:extLst>
              <p:ext uri="{D42A27DB-BD31-4B8C-83A1-F6EECF244321}">
                <p14:modId xmlns:p14="http://schemas.microsoft.com/office/powerpoint/2010/main" val="1779791372"/>
              </p:ext>
            </p:extLst>
          </p:nvPr>
        </p:nvGraphicFramePr>
        <p:xfrm>
          <a:off x="1166814" y="2359438"/>
          <a:ext cx="15954372" cy="4922520"/>
        </p:xfrm>
        <a:graphic>
          <a:graphicData uri="http://schemas.openxmlformats.org/drawingml/2006/table">
            <a:tbl>
              <a:tblPr firstRow="1" bandRow="1">
                <a:tableStyleId>{5C22544A-7EE6-4342-B048-85BDC9FD1C3A}</a:tableStyleId>
              </a:tblPr>
              <a:tblGrid>
                <a:gridCol w="2659062">
                  <a:extLst>
                    <a:ext uri="{9D8B030D-6E8A-4147-A177-3AD203B41FA5}">
                      <a16:colId xmlns:a16="http://schemas.microsoft.com/office/drawing/2014/main" val="3128253590"/>
                    </a:ext>
                  </a:extLst>
                </a:gridCol>
                <a:gridCol w="2659062">
                  <a:extLst>
                    <a:ext uri="{9D8B030D-6E8A-4147-A177-3AD203B41FA5}">
                      <a16:colId xmlns:a16="http://schemas.microsoft.com/office/drawing/2014/main" val="1004249887"/>
                    </a:ext>
                  </a:extLst>
                </a:gridCol>
                <a:gridCol w="2659062">
                  <a:extLst>
                    <a:ext uri="{9D8B030D-6E8A-4147-A177-3AD203B41FA5}">
                      <a16:colId xmlns:a16="http://schemas.microsoft.com/office/drawing/2014/main" val="2521056196"/>
                    </a:ext>
                  </a:extLst>
                </a:gridCol>
                <a:gridCol w="2659062">
                  <a:extLst>
                    <a:ext uri="{9D8B030D-6E8A-4147-A177-3AD203B41FA5}">
                      <a16:colId xmlns:a16="http://schemas.microsoft.com/office/drawing/2014/main" val="2761768961"/>
                    </a:ext>
                  </a:extLst>
                </a:gridCol>
                <a:gridCol w="2659062">
                  <a:extLst>
                    <a:ext uri="{9D8B030D-6E8A-4147-A177-3AD203B41FA5}">
                      <a16:colId xmlns:a16="http://schemas.microsoft.com/office/drawing/2014/main" val="2131030556"/>
                    </a:ext>
                  </a:extLst>
                </a:gridCol>
                <a:gridCol w="2659062">
                  <a:extLst>
                    <a:ext uri="{9D8B030D-6E8A-4147-A177-3AD203B41FA5}">
                      <a16:colId xmlns:a16="http://schemas.microsoft.com/office/drawing/2014/main" val="1925178248"/>
                    </a:ext>
                  </a:extLst>
                </a:gridCol>
              </a:tblGrid>
              <a:tr h="754380">
                <a:tc>
                  <a:txBody>
                    <a:bodyPr/>
                    <a:lstStyle/>
                    <a:p>
                      <a:r>
                        <a:rPr lang="fi-FI" sz="4100"/>
                        <a:t>Hanke</a:t>
                      </a:r>
                    </a:p>
                  </a:txBody>
                  <a:tcPr marL="137160" marR="137160" marT="68580" marB="68580"/>
                </a:tc>
                <a:tc>
                  <a:txBody>
                    <a:bodyPr/>
                    <a:lstStyle/>
                    <a:p>
                      <a:r>
                        <a:rPr lang="fi-FI" sz="4100"/>
                        <a:t>Konsultti</a:t>
                      </a:r>
                    </a:p>
                  </a:txBody>
                  <a:tcPr marL="137160" marR="137160" marT="68580" marB="68580"/>
                </a:tc>
                <a:tc>
                  <a:txBody>
                    <a:bodyPr/>
                    <a:lstStyle/>
                    <a:p>
                      <a:pPr algn="ctr"/>
                      <a:r>
                        <a:rPr lang="fi-FI" sz="4100" dirty="0"/>
                        <a:t>2024</a:t>
                      </a:r>
                    </a:p>
                  </a:txBody>
                  <a:tcPr marL="137160" marR="137160" marT="68580" marB="68580"/>
                </a:tc>
                <a:tc>
                  <a:txBody>
                    <a:bodyPr/>
                    <a:lstStyle/>
                    <a:p>
                      <a:pPr algn="ctr"/>
                      <a:r>
                        <a:rPr lang="fi-FI" sz="4100"/>
                        <a:t>2025</a:t>
                      </a:r>
                    </a:p>
                  </a:txBody>
                  <a:tcPr marL="137160" marR="137160" marT="68580" marB="68580"/>
                </a:tc>
                <a:tc>
                  <a:txBody>
                    <a:bodyPr/>
                    <a:lstStyle/>
                    <a:p>
                      <a:pPr algn="ctr"/>
                      <a:r>
                        <a:rPr lang="fi-FI" sz="4100"/>
                        <a:t>2026</a:t>
                      </a:r>
                    </a:p>
                  </a:txBody>
                  <a:tcPr marL="137160" marR="137160" marT="68580" marB="68580"/>
                </a:tc>
                <a:tc>
                  <a:txBody>
                    <a:bodyPr/>
                    <a:lstStyle/>
                    <a:p>
                      <a:pPr algn="ctr"/>
                      <a:r>
                        <a:rPr lang="fi-FI" sz="4100"/>
                        <a:t>2027</a:t>
                      </a:r>
                    </a:p>
                  </a:txBody>
                  <a:tcPr marL="137160" marR="137160" marT="68580" marB="68580"/>
                </a:tc>
                <a:extLst>
                  <a:ext uri="{0D108BD9-81ED-4DB2-BD59-A6C34878D82A}">
                    <a16:rowId xmlns:a16="http://schemas.microsoft.com/office/drawing/2014/main" val="3033553231"/>
                  </a:ext>
                </a:extLst>
              </a:tr>
              <a:tr h="1051560">
                <a:tc>
                  <a:txBody>
                    <a:bodyPr/>
                    <a:lstStyle/>
                    <a:p>
                      <a:r>
                        <a:rPr lang="fi-FI" sz="2100"/>
                        <a:t>Yleissuunnitelma Napapiiri – Apukka</a:t>
                      </a:r>
                    </a:p>
                  </a:txBody>
                  <a:tcPr marL="137160" marR="137160" marT="68580" marB="68580"/>
                </a:tc>
                <a:tc>
                  <a:txBody>
                    <a:bodyPr/>
                    <a:lstStyle/>
                    <a:p>
                      <a:r>
                        <a:rPr lang="fi-FI" sz="2100" dirty="0" err="1"/>
                        <a:t>Finnmap</a:t>
                      </a:r>
                      <a:r>
                        <a:rPr lang="fi-FI" sz="2100" dirty="0"/>
                        <a:t> Infra Oy</a:t>
                      </a:r>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extLst>
                  <a:ext uri="{0D108BD9-81ED-4DB2-BD59-A6C34878D82A}">
                    <a16:rowId xmlns:a16="http://schemas.microsoft.com/office/drawing/2014/main" val="2613525138"/>
                  </a:ext>
                </a:extLst>
              </a:tr>
              <a:tr h="777240">
                <a:tc>
                  <a:txBody>
                    <a:bodyPr/>
                    <a:lstStyle/>
                    <a:p>
                      <a:r>
                        <a:rPr lang="fi-FI" sz="2100"/>
                        <a:t>Yleissuunnitelma Hirvas – </a:t>
                      </a:r>
                      <a:r>
                        <a:rPr lang="fi-FI" sz="2100" err="1"/>
                        <a:t>Alakorkalo</a:t>
                      </a:r>
                      <a:endParaRPr lang="fi-FI" sz="2100"/>
                    </a:p>
                  </a:txBody>
                  <a:tcPr marL="137160" marR="137160" marT="68580" marB="68580"/>
                </a:tc>
                <a:tc>
                  <a:txBody>
                    <a:bodyPr/>
                    <a:lstStyle/>
                    <a:p>
                      <a:r>
                        <a:rPr lang="fi-FI" sz="2100" dirty="0"/>
                        <a:t>Sitowise oy</a:t>
                      </a:r>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extLst>
                  <a:ext uri="{0D108BD9-81ED-4DB2-BD59-A6C34878D82A}">
                    <a16:rowId xmlns:a16="http://schemas.microsoft.com/office/drawing/2014/main" val="4024293081"/>
                  </a:ext>
                </a:extLst>
              </a:tr>
              <a:tr h="777240">
                <a:tc>
                  <a:txBody>
                    <a:bodyPr/>
                    <a:lstStyle/>
                    <a:p>
                      <a:r>
                        <a:rPr lang="fi-FI" sz="2100"/>
                        <a:t>Tiesuunnitelma</a:t>
                      </a:r>
                    </a:p>
                    <a:p>
                      <a:r>
                        <a:rPr lang="fi-FI" sz="2100"/>
                        <a:t> Apukka – Vikajärvi</a:t>
                      </a:r>
                    </a:p>
                  </a:txBody>
                  <a:tcPr marL="137160" marR="137160" marT="68580" marB="68580"/>
                </a:tc>
                <a:tc>
                  <a:txBody>
                    <a:bodyPr/>
                    <a:lstStyle/>
                    <a:p>
                      <a:pPr marL="0" algn="l" defTabSz="1371600" rtl="0" eaLnBrk="1" latinLnBrk="0" hangingPunct="1"/>
                      <a:r>
                        <a:rPr lang="en-US" sz="2100" kern="1200" err="1">
                          <a:solidFill>
                            <a:schemeClr val="dk1"/>
                          </a:solidFill>
                          <a:latin typeface="+mn-lt"/>
                          <a:ea typeface="+mn-ea"/>
                          <a:cs typeface="+mn-cs"/>
                        </a:rPr>
                        <a:t>Sitowise</a:t>
                      </a:r>
                      <a:r>
                        <a:rPr lang="en-US" sz="2100" kern="1200">
                          <a:solidFill>
                            <a:schemeClr val="dk1"/>
                          </a:solidFill>
                          <a:latin typeface="+mn-lt"/>
                          <a:ea typeface="+mn-ea"/>
                          <a:cs typeface="+mn-cs"/>
                        </a:rPr>
                        <a:t> oy</a:t>
                      </a:r>
                      <a:endParaRPr lang="fi-FI" sz="2100" kern="1200">
                        <a:solidFill>
                          <a:schemeClr val="dk1"/>
                        </a:solidFill>
                        <a:latin typeface="+mn-lt"/>
                        <a:ea typeface="+mn-ea"/>
                        <a:cs typeface="+mn-cs"/>
                      </a:endParaRPr>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extLst>
                  <a:ext uri="{0D108BD9-81ED-4DB2-BD59-A6C34878D82A}">
                    <a16:rowId xmlns:a16="http://schemas.microsoft.com/office/drawing/2014/main" val="193724961"/>
                  </a:ext>
                </a:extLst>
              </a:tr>
              <a:tr h="777240">
                <a:tc>
                  <a:txBody>
                    <a:bodyPr/>
                    <a:lstStyle/>
                    <a:p>
                      <a:r>
                        <a:rPr lang="fi-FI" sz="2100"/>
                        <a:t>Tiesuunnitelma Napapiiri – Apukka</a:t>
                      </a:r>
                    </a:p>
                  </a:txBody>
                  <a:tcPr marL="137160" marR="137160" marT="68580" marB="68580"/>
                </a:tc>
                <a:tc>
                  <a:txBody>
                    <a:bodyPr/>
                    <a:lstStyle/>
                    <a:p>
                      <a:r>
                        <a:rPr lang="fi-FI" sz="2100" dirty="0" err="1"/>
                        <a:t>Finnmap</a:t>
                      </a:r>
                      <a:r>
                        <a:rPr lang="fi-FI" sz="2100" dirty="0"/>
                        <a:t> Infra Oy</a:t>
                      </a:r>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extLst>
                  <a:ext uri="{0D108BD9-81ED-4DB2-BD59-A6C34878D82A}">
                    <a16:rowId xmlns:a16="http://schemas.microsoft.com/office/drawing/2014/main" val="1105037606"/>
                  </a:ext>
                </a:extLst>
              </a:tr>
              <a:tr h="777240">
                <a:tc>
                  <a:txBody>
                    <a:bodyPr/>
                    <a:lstStyle/>
                    <a:p>
                      <a:r>
                        <a:rPr lang="fi-FI" sz="2100"/>
                        <a:t>Tiesuunnitelma </a:t>
                      </a:r>
                    </a:p>
                    <a:p>
                      <a:r>
                        <a:rPr lang="fi-FI" sz="2100"/>
                        <a:t>Hirvas – </a:t>
                      </a:r>
                      <a:r>
                        <a:rPr lang="fi-FI" sz="2100" err="1"/>
                        <a:t>Alakorkalo</a:t>
                      </a:r>
                      <a:r>
                        <a:rPr lang="fi-FI" sz="2100"/>
                        <a:t> </a:t>
                      </a:r>
                    </a:p>
                  </a:txBody>
                  <a:tcPr marL="137160" marR="137160" marT="68580" marB="68580"/>
                </a:tc>
                <a:tc>
                  <a:txBody>
                    <a:bodyPr/>
                    <a:lstStyle/>
                    <a:p>
                      <a:r>
                        <a:rPr lang="fi-FI" sz="2100" dirty="0"/>
                        <a:t>Ramboll Finland Oy</a:t>
                      </a:r>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a:p>
                  </a:txBody>
                  <a:tcPr marL="137160" marR="137160" marT="68580" marB="68580"/>
                </a:tc>
                <a:tc>
                  <a:txBody>
                    <a:bodyPr/>
                    <a:lstStyle/>
                    <a:p>
                      <a:endParaRPr lang="fi-FI" sz="4100" dirty="0"/>
                    </a:p>
                  </a:txBody>
                  <a:tcPr marL="137160" marR="137160" marT="68580" marB="68580"/>
                </a:tc>
                <a:extLst>
                  <a:ext uri="{0D108BD9-81ED-4DB2-BD59-A6C34878D82A}">
                    <a16:rowId xmlns:a16="http://schemas.microsoft.com/office/drawing/2014/main" val="1864264705"/>
                  </a:ext>
                </a:extLst>
              </a:tr>
            </a:tbl>
          </a:graphicData>
        </a:graphic>
      </p:graphicFrame>
      <p:sp>
        <p:nvSpPr>
          <p:cNvPr id="4" name="Dian numeron paikkamerkki 3">
            <a:extLst>
              <a:ext uri="{FF2B5EF4-FFF2-40B4-BE49-F238E27FC236}">
                <a16:creationId xmlns:a16="http://schemas.microsoft.com/office/drawing/2014/main" id="{4AEC175B-D981-D1FA-C88C-C9E2BEED1AB3}"/>
              </a:ext>
            </a:extLst>
          </p:cNvPr>
          <p:cNvSpPr>
            <a:spLocks noGrp="1"/>
          </p:cNvSpPr>
          <p:nvPr>
            <p:ph type="sldNum" sz="quarter" idx="4"/>
          </p:nvPr>
        </p:nvSpPr>
        <p:spPr/>
        <p:txBody>
          <a:bodyPr/>
          <a:lstStyle/>
          <a:p>
            <a:pPr defTabSz="1371600"/>
            <a:fld id="{03D2D5F4-4871-4469-8343-ED7F6811B37D}" type="slidenum">
              <a:rPr lang="fi-FI">
                <a:solidFill>
                  <a:prstClr val="black"/>
                </a:solidFill>
                <a:latin typeface="Arial"/>
              </a:rPr>
              <a:pPr defTabSz="1371600"/>
              <a:t>6</a:t>
            </a:fld>
            <a:endParaRPr lang="fi-FI">
              <a:solidFill>
                <a:prstClr val="black"/>
              </a:solidFill>
              <a:latin typeface="Arial"/>
            </a:endParaRPr>
          </a:p>
        </p:txBody>
      </p:sp>
      <p:sp>
        <p:nvSpPr>
          <p:cNvPr id="6" name="Alatunnisteen paikkamerkki 5">
            <a:extLst>
              <a:ext uri="{FF2B5EF4-FFF2-40B4-BE49-F238E27FC236}">
                <a16:creationId xmlns:a16="http://schemas.microsoft.com/office/drawing/2014/main" id="{A77626B2-F4E9-FCE3-4943-8FA145D62438}"/>
              </a:ext>
            </a:extLst>
          </p:cNvPr>
          <p:cNvSpPr>
            <a:spLocks noGrp="1"/>
          </p:cNvSpPr>
          <p:nvPr>
            <p:ph type="ftr" sz="quarter" idx="3"/>
          </p:nvPr>
        </p:nvSpPr>
        <p:spPr/>
        <p:txBody>
          <a:bodyPr/>
          <a:lstStyle/>
          <a:p>
            <a:pPr defTabSz="1371600"/>
            <a:r>
              <a:rPr lang="fi-FI">
                <a:solidFill>
                  <a:prstClr val="black"/>
                </a:solidFill>
                <a:latin typeface="Arial"/>
              </a:rPr>
              <a:t>Tomi Tiuraniemi</a:t>
            </a:r>
          </a:p>
        </p:txBody>
      </p:sp>
      <p:sp>
        <p:nvSpPr>
          <p:cNvPr id="10" name="Suorakulmio 9">
            <a:extLst>
              <a:ext uri="{FF2B5EF4-FFF2-40B4-BE49-F238E27FC236}">
                <a16:creationId xmlns:a16="http://schemas.microsoft.com/office/drawing/2014/main" id="{11079023-3C8D-3ED7-8605-396134786528}"/>
              </a:ext>
            </a:extLst>
          </p:cNvPr>
          <p:cNvSpPr/>
          <p:nvPr/>
        </p:nvSpPr>
        <p:spPr>
          <a:xfrm>
            <a:off x="7020915" y="3348297"/>
            <a:ext cx="4758708" cy="147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i-FI" sz="2700">
              <a:solidFill>
                <a:prstClr val="white"/>
              </a:solidFill>
              <a:latin typeface="Arial"/>
            </a:endParaRPr>
          </a:p>
        </p:txBody>
      </p:sp>
      <p:pic>
        <p:nvPicPr>
          <p:cNvPr id="11" name="Kuva 10">
            <a:extLst>
              <a:ext uri="{FF2B5EF4-FFF2-40B4-BE49-F238E27FC236}">
                <a16:creationId xmlns:a16="http://schemas.microsoft.com/office/drawing/2014/main" id="{2C1E0C75-C15F-EE61-66A9-E2E326D9B7F8}"/>
              </a:ext>
            </a:extLst>
          </p:cNvPr>
          <p:cNvPicPr>
            <a:picLocks noChangeAspect="1"/>
          </p:cNvPicPr>
          <p:nvPr/>
        </p:nvPicPr>
        <p:blipFill>
          <a:blip r:embed="rId2"/>
          <a:stretch>
            <a:fillRect/>
          </a:stretch>
        </p:blipFill>
        <p:spPr>
          <a:xfrm>
            <a:off x="7348819" y="4289462"/>
            <a:ext cx="4450976" cy="147920"/>
          </a:xfrm>
          <a:prstGeom prst="rect">
            <a:avLst/>
          </a:prstGeom>
        </p:spPr>
      </p:pic>
      <p:pic>
        <p:nvPicPr>
          <p:cNvPr id="12" name="Kuva 11">
            <a:extLst>
              <a:ext uri="{FF2B5EF4-FFF2-40B4-BE49-F238E27FC236}">
                <a16:creationId xmlns:a16="http://schemas.microsoft.com/office/drawing/2014/main" id="{B521C423-E098-BF44-66DD-BC325BC87214}"/>
              </a:ext>
            </a:extLst>
          </p:cNvPr>
          <p:cNvPicPr>
            <a:picLocks noChangeAspect="1"/>
          </p:cNvPicPr>
          <p:nvPr/>
        </p:nvPicPr>
        <p:blipFill>
          <a:blip r:embed="rId2"/>
          <a:stretch>
            <a:fillRect/>
          </a:stretch>
        </p:blipFill>
        <p:spPr>
          <a:xfrm>
            <a:off x="11780124" y="5789095"/>
            <a:ext cx="5341563" cy="147918"/>
          </a:xfrm>
          <a:prstGeom prst="rect">
            <a:avLst/>
          </a:prstGeom>
        </p:spPr>
      </p:pic>
      <p:pic>
        <p:nvPicPr>
          <p:cNvPr id="13" name="Kuva 12">
            <a:extLst>
              <a:ext uri="{FF2B5EF4-FFF2-40B4-BE49-F238E27FC236}">
                <a16:creationId xmlns:a16="http://schemas.microsoft.com/office/drawing/2014/main" id="{47F36743-1C33-38B2-50C7-C74BB2591DDB}"/>
              </a:ext>
            </a:extLst>
          </p:cNvPr>
          <p:cNvPicPr>
            <a:picLocks noChangeAspect="1"/>
          </p:cNvPicPr>
          <p:nvPr/>
        </p:nvPicPr>
        <p:blipFill>
          <a:blip r:embed="rId2"/>
          <a:stretch>
            <a:fillRect/>
          </a:stretch>
        </p:blipFill>
        <p:spPr>
          <a:xfrm>
            <a:off x="9144000" y="5085109"/>
            <a:ext cx="5340560" cy="145520"/>
          </a:xfrm>
          <a:prstGeom prst="rect">
            <a:avLst/>
          </a:prstGeom>
        </p:spPr>
      </p:pic>
      <p:pic>
        <p:nvPicPr>
          <p:cNvPr id="14" name="Kuva 13">
            <a:extLst>
              <a:ext uri="{FF2B5EF4-FFF2-40B4-BE49-F238E27FC236}">
                <a16:creationId xmlns:a16="http://schemas.microsoft.com/office/drawing/2014/main" id="{34106E10-22DC-20D5-7C21-DE778B905472}"/>
              </a:ext>
            </a:extLst>
          </p:cNvPr>
          <p:cNvPicPr>
            <a:picLocks noChangeAspect="1"/>
          </p:cNvPicPr>
          <p:nvPr/>
        </p:nvPicPr>
        <p:blipFill>
          <a:blip r:embed="rId3"/>
          <a:stretch>
            <a:fillRect/>
          </a:stretch>
        </p:blipFill>
        <p:spPr>
          <a:xfrm>
            <a:off x="11779624" y="6653139"/>
            <a:ext cx="5340560" cy="146316"/>
          </a:xfrm>
          <a:prstGeom prst="rect">
            <a:avLst/>
          </a:prstGeom>
        </p:spPr>
      </p:pic>
      <p:sp>
        <p:nvSpPr>
          <p:cNvPr id="7" name="TextBox 6">
            <a:extLst>
              <a:ext uri="{FF2B5EF4-FFF2-40B4-BE49-F238E27FC236}">
                <a16:creationId xmlns:a16="http://schemas.microsoft.com/office/drawing/2014/main" id="{9BBF404A-C1C3-1724-7413-289E98756A49}"/>
              </a:ext>
            </a:extLst>
          </p:cNvPr>
          <p:cNvSpPr txBox="1"/>
          <p:nvPr/>
        </p:nvSpPr>
        <p:spPr>
          <a:xfrm>
            <a:off x="1166814" y="7613540"/>
            <a:ext cx="9755186" cy="461665"/>
          </a:xfrm>
          <a:prstGeom prst="rect">
            <a:avLst/>
          </a:prstGeom>
          <a:noFill/>
        </p:spPr>
        <p:txBody>
          <a:bodyPr wrap="square">
            <a:spAutoFit/>
          </a:bodyPr>
          <a:lstStyle/>
          <a:p>
            <a:r>
              <a:rPr lang="fi-FI" sz="2400" dirty="0"/>
              <a:t>Rakentamissuunnittelun ja toteutuksen ajankohdat ovat vielä avoimia.</a:t>
            </a:r>
          </a:p>
        </p:txBody>
      </p:sp>
      <p:cxnSp>
        <p:nvCxnSpPr>
          <p:cNvPr id="5" name="Straight Connector 4">
            <a:extLst>
              <a:ext uri="{FF2B5EF4-FFF2-40B4-BE49-F238E27FC236}">
                <a16:creationId xmlns:a16="http://schemas.microsoft.com/office/drawing/2014/main" id="{8C52C335-A42A-F869-A5D3-4450D123942C}"/>
              </a:ext>
            </a:extLst>
          </p:cNvPr>
          <p:cNvCxnSpPr>
            <a:cxnSpLocks/>
          </p:cNvCxnSpPr>
          <p:nvPr/>
        </p:nvCxnSpPr>
        <p:spPr>
          <a:xfrm>
            <a:off x="12479867" y="3064933"/>
            <a:ext cx="0" cy="4200874"/>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985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A0DD8B-4CDA-5B94-D0F9-1686FAC42A64}"/>
              </a:ext>
            </a:extLst>
          </p:cNvPr>
          <p:cNvSpPr>
            <a:spLocks noGrp="1"/>
          </p:cNvSpPr>
          <p:nvPr>
            <p:ph type="title"/>
          </p:nvPr>
        </p:nvSpPr>
        <p:spPr/>
        <p:txBody>
          <a:bodyPr/>
          <a:lstStyle/>
          <a:p>
            <a:r>
              <a:rPr lang="fi-FI" dirty="0"/>
              <a:t>EU osallistuu suunnittelun rahoitukseen</a:t>
            </a:r>
          </a:p>
        </p:txBody>
      </p:sp>
      <p:sp>
        <p:nvSpPr>
          <p:cNvPr id="3" name="Sisällön paikkamerkki 2">
            <a:extLst>
              <a:ext uri="{FF2B5EF4-FFF2-40B4-BE49-F238E27FC236}">
                <a16:creationId xmlns:a16="http://schemas.microsoft.com/office/drawing/2014/main" id="{0C4AA9CC-47C5-A07D-9AEC-FE277AFD25A0}"/>
              </a:ext>
            </a:extLst>
          </p:cNvPr>
          <p:cNvSpPr>
            <a:spLocks noGrp="1"/>
          </p:cNvSpPr>
          <p:nvPr>
            <p:ph idx="1"/>
          </p:nvPr>
        </p:nvSpPr>
        <p:spPr>
          <a:xfrm>
            <a:off x="1392632" y="2906487"/>
            <a:ext cx="15954354" cy="4523013"/>
          </a:xfrm>
        </p:spPr>
        <p:txBody>
          <a:bodyPr/>
          <a:lstStyle/>
          <a:p>
            <a:r>
              <a:rPr lang="fi-FI"/>
              <a:t>Hanke on saanut EU-rahoitusta Verkkojen Eurooppa –ohjelmasta (CEF – </a:t>
            </a:r>
            <a:r>
              <a:rPr lang="fi-FI" err="1"/>
              <a:t>Connecting</a:t>
            </a:r>
            <a:r>
              <a:rPr lang="fi-FI"/>
              <a:t> Europe </a:t>
            </a:r>
            <a:r>
              <a:rPr lang="fi-FI" err="1"/>
              <a:t>Facility</a:t>
            </a:r>
            <a:r>
              <a:rPr lang="fi-FI"/>
              <a:t>), jonka tavoitteena on mm. liikenneinfran kehittäminen. </a:t>
            </a:r>
          </a:p>
          <a:p>
            <a:r>
              <a:rPr lang="fi-FI"/>
              <a:t>Hanke kuuluu Suomen huoltovarmuutta ja turvallisuutta tukeviin sotilaallisen liikkuvuuden hankkeisiin, joiden tarkoituksena on parantaa yleiseurooppalaista TEN-T-liikenneverkostoa.</a:t>
            </a:r>
          </a:p>
          <a:p>
            <a:endParaRPr lang="fi-FI"/>
          </a:p>
        </p:txBody>
      </p:sp>
      <p:sp>
        <p:nvSpPr>
          <p:cNvPr id="4" name="Dian numeron paikkamerkki 3">
            <a:extLst>
              <a:ext uri="{FF2B5EF4-FFF2-40B4-BE49-F238E27FC236}">
                <a16:creationId xmlns:a16="http://schemas.microsoft.com/office/drawing/2014/main" id="{FBE894A8-85FE-6777-87D7-BE71DA0DBE45}"/>
              </a:ext>
            </a:extLst>
          </p:cNvPr>
          <p:cNvSpPr>
            <a:spLocks noGrp="1"/>
          </p:cNvSpPr>
          <p:nvPr>
            <p:ph type="sldNum" sz="quarter" idx="4"/>
          </p:nvPr>
        </p:nvSpPr>
        <p:spPr/>
        <p:txBody>
          <a:bodyPr/>
          <a:lstStyle/>
          <a:p>
            <a:pPr defTabSz="1371600"/>
            <a:fld id="{03D2D5F4-4871-4469-8343-ED7F6811B37D}" type="slidenum">
              <a:rPr lang="fi-FI">
                <a:solidFill>
                  <a:prstClr val="black"/>
                </a:solidFill>
                <a:latin typeface="Arial"/>
              </a:rPr>
              <a:pPr defTabSz="1371600"/>
              <a:t>7</a:t>
            </a:fld>
            <a:endParaRPr lang="fi-FI">
              <a:solidFill>
                <a:prstClr val="black"/>
              </a:solidFill>
              <a:latin typeface="Arial"/>
            </a:endParaRPr>
          </a:p>
        </p:txBody>
      </p:sp>
      <p:sp>
        <p:nvSpPr>
          <p:cNvPr id="6" name="Alatunnisteen paikkamerkki 5">
            <a:extLst>
              <a:ext uri="{FF2B5EF4-FFF2-40B4-BE49-F238E27FC236}">
                <a16:creationId xmlns:a16="http://schemas.microsoft.com/office/drawing/2014/main" id="{F892ACAA-E006-24D6-4126-8C6ED8898DE9}"/>
              </a:ext>
            </a:extLst>
          </p:cNvPr>
          <p:cNvSpPr>
            <a:spLocks noGrp="1"/>
          </p:cNvSpPr>
          <p:nvPr>
            <p:ph type="ftr" sz="quarter" idx="3"/>
          </p:nvPr>
        </p:nvSpPr>
        <p:spPr/>
        <p:txBody>
          <a:bodyPr/>
          <a:lstStyle/>
          <a:p>
            <a:pPr defTabSz="1371600"/>
            <a:r>
              <a:rPr lang="fi-FI">
                <a:solidFill>
                  <a:prstClr val="black"/>
                </a:solidFill>
                <a:latin typeface="Arial"/>
              </a:rPr>
              <a:t>Tomi Tiuraniemi</a:t>
            </a:r>
          </a:p>
        </p:txBody>
      </p:sp>
    </p:spTree>
    <p:extLst>
      <p:ext uri="{BB962C8B-B14F-4D97-AF65-F5344CB8AC3E}">
        <p14:creationId xmlns:p14="http://schemas.microsoft.com/office/powerpoint/2010/main" val="264253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410C-31A3-0FEE-57AB-1FDAE341620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47B0F5A-BE55-4503-3CE9-186890625542}"/>
              </a:ext>
            </a:extLst>
          </p:cNvPr>
          <p:cNvSpPr>
            <a:spLocks noGrp="1"/>
          </p:cNvSpPr>
          <p:nvPr>
            <p:ph type="title"/>
          </p:nvPr>
        </p:nvSpPr>
        <p:spPr/>
        <p:txBody>
          <a:bodyPr/>
          <a:lstStyle/>
          <a:p>
            <a:r>
              <a:rPr lang="fi-FI" dirty="0"/>
              <a:t>Lähtökohdat Valtatien 4 osuuden </a:t>
            </a:r>
            <a:r>
              <a:rPr lang="fi-FI" dirty="0" err="1"/>
              <a:t>Apukka</a:t>
            </a:r>
            <a:r>
              <a:rPr lang="fi-FI" dirty="0"/>
              <a:t> - Vikajärvi kehittämiseen</a:t>
            </a:r>
          </a:p>
        </p:txBody>
      </p:sp>
      <p:sp>
        <p:nvSpPr>
          <p:cNvPr id="3" name="Sisällön paikkamerkki 2">
            <a:extLst>
              <a:ext uri="{FF2B5EF4-FFF2-40B4-BE49-F238E27FC236}">
                <a16:creationId xmlns:a16="http://schemas.microsoft.com/office/drawing/2014/main" id="{BC67E04A-F2BE-8ED9-A4D9-95340D8FEEC9}"/>
              </a:ext>
            </a:extLst>
          </p:cNvPr>
          <p:cNvSpPr>
            <a:spLocks noGrp="1"/>
          </p:cNvSpPr>
          <p:nvPr>
            <p:ph idx="1"/>
          </p:nvPr>
        </p:nvSpPr>
        <p:spPr>
          <a:xfrm>
            <a:off x="1383525" y="2563587"/>
            <a:ext cx="15954354" cy="4523013"/>
          </a:xfrm>
        </p:spPr>
        <p:txBody>
          <a:bodyPr/>
          <a:lstStyle/>
          <a:p>
            <a:r>
              <a:rPr lang="fi-FI" dirty="0"/>
              <a:t>Valtatie 4 on tärkeä valtakunnallinen pääväylä ja Rovaniemen seudun päätie, joka välittää Rovaniemen kaupunkiseudun asiointi- ja työmatkaliikenteen lisäksi päivittäistavara- ja matkailuliikennettä muualle Lappiin sekä aina Pohjois-Ruotsiin ja Pohjois-Norjaan asti.</a:t>
            </a:r>
          </a:p>
          <a:p>
            <a:r>
              <a:rPr lang="fi-FI" dirty="0"/>
              <a:t>Valtatie 4 sisältyy LVM:n asetukseen maanteiden ja rautateiden pääväylistä ja niiden palvelutasosta (palvelutasoluokka II)</a:t>
            </a:r>
          </a:p>
          <a:p>
            <a:r>
              <a:rPr lang="fi-FI" dirty="0"/>
              <a:t>Se kuuluu suunnittelualueella Euroopan laajuiseen TEN-T kattavaan verkkoon </a:t>
            </a:r>
          </a:p>
          <a:p>
            <a:r>
              <a:rPr lang="fi-FI" dirty="0"/>
              <a:t>Se kuuluu myös suurten erikoiskuljetusten tavoiteverkkoon (SEKV)</a:t>
            </a:r>
          </a:p>
          <a:p>
            <a:endParaRPr lang="fi-FI" dirty="0"/>
          </a:p>
          <a:p>
            <a:endParaRPr lang="fi-FI" dirty="0"/>
          </a:p>
        </p:txBody>
      </p:sp>
      <p:sp>
        <p:nvSpPr>
          <p:cNvPr id="4" name="Dian numeron paikkamerkki 3">
            <a:extLst>
              <a:ext uri="{FF2B5EF4-FFF2-40B4-BE49-F238E27FC236}">
                <a16:creationId xmlns:a16="http://schemas.microsoft.com/office/drawing/2014/main" id="{7702D6E4-CA7F-6F8B-B2FE-1FD3F4B9366A}"/>
              </a:ext>
            </a:extLst>
          </p:cNvPr>
          <p:cNvSpPr>
            <a:spLocks noGrp="1"/>
          </p:cNvSpPr>
          <p:nvPr>
            <p:ph type="sldNum" sz="quarter" idx="4"/>
          </p:nvPr>
        </p:nvSpPr>
        <p:spPr/>
        <p:txBody>
          <a:bodyPr/>
          <a:lstStyle/>
          <a:p>
            <a:pPr defTabSz="1371600"/>
            <a:fld id="{03D2D5F4-4871-4469-8343-ED7F6811B37D}" type="slidenum">
              <a:rPr lang="fi-FI">
                <a:solidFill>
                  <a:prstClr val="black"/>
                </a:solidFill>
                <a:latin typeface="Arial"/>
              </a:rPr>
              <a:pPr defTabSz="1371600"/>
              <a:t>8</a:t>
            </a:fld>
            <a:endParaRPr lang="fi-FI">
              <a:solidFill>
                <a:prstClr val="black"/>
              </a:solidFill>
              <a:latin typeface="Arial"/>
            </a:endParaRPr>
          </a:p>
        </p:txBody>
      </p:sp>
      <p:sp>
        <p:nvSpPr>
          <p:cNvPr id="6" name="Alatunnisteen paikkamerkki 5">
            <a:extLst>
              <a:ext uri="{FF2B5EF4-FFF2-40B4-BE49-F238E27FC236}">
                <a16:creationId xmlns:a16="http://schemas.microsoft.com/office/drawing/2014/main" id="{69CB15D4-5C2E-71E0-D46C-D36E6C5489C3}"/>
              </a:ext>
            </a:extLst>
          </p:cNvPr>
          <p:cNvSpPr>
            <a:spLocks noGrp="1"/>
          </p:cNvSpPr>
          <p:nvPr>
            <p:ph type="ftr" sz="quarter" idx="3"/>
          </p:nvPr>
        </p:nvSpPr>
        <p:spPr/>
        <p:txBody>
          <a:bodyPr/>
          <a:lstStyle/>
          <a:p>
            <a:pPr defTabSz="1371600"/>
            <a:r>
              <a:rPr lang="fi-FI">
                <a:solidFill>
                  <a:prstClr val="black"/>
                </a:solidFill>
                <a:latin typeface="Arial"/>
              </a:rPr>
              <a:t>Tomi </a:t>
            </a:r>
            <a:r>
              <a:rPr lang="fi-FI" err="1">
                <a:solidFill>
                  <a:prstClr val="black"/>
                </a:solidFill>
                <a:latin typeface="Arial"/>
              </a:rPr>
              <a:t>Tiuraniemi</a:t>
            </a:r>
            <a:endParaRPr lang="fi-FI">
              <a:solidFill>
                <a:prstClr val="black"/>
              </a:solidFill>
              <a:latin typeface="Arial"/>
            </a:endParaRPr>
          </a:p>
        </p:txBody>
      </p:sp>
    </p:spTree>
    <p:extLst>
      <p:ext uri="{BB962C8B-B14F-4D97-AF65-F5344CB8AC3E}">
        <p14:creationId xmlns:p14="http://schemas.microsoft.com/office/powerpoint/2010/main" val="25451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127A8-7841-822D-C184-7B5F3E3FEC7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E29B129-538F-6B15-D652-EA39BDB6F9C3}"/>
              </a:ext>
            </a:extLst>
          </p:cNvPr>
          <p:cNvSpPr>
            <a:spLocks noGrp="1"/>
          </p:cNvSpPr>
          <p:nvPr>
            <p:ph type="title"/>
          </p:nvPr>
        </p:nvSpPr>
        <p:spPr/>
        <p:txBody>
          <a:bodyPr/>
          <a:lstStyle/>
          <a:p>
            <a:r>
              <a:rPr lang="fi-FI" dirty="0"/>
              <a:t>Hankkeen tavoitteet</a:t>
            </a:r>
          </a:p>
        </p:txBody>
      </p:sp>
      <p:sp>
        <p:nvSpPr>
          <p:cNvPr id="3" name="Sisällön paikkamerkki 2">
            <a:extLst>
              <a:ext uri="{FF2B5EF4-FFF2-40B4-BE49-F238E27FC236}">
                <a16:creationId xmlns:a16="http://schemas.microsoft.com/office/drawing/2014/main" id="{08643FE1-FB6E-32E1-51C2-EBC0D537640C}"/>
              </a:ext>
            </a:extLst>
          </p:cNvPr>
          <p:cNvSpPr>
            <a:spLocks noGrp="1"/>
          </p:cNvSpPr>
          <p:nvPr>
            <p:ph idx="1"/>
          </p:nvPr>
        </p:nvSpPr>
        <p:spPr>
          <a:xfrm>
            <a:off x="1392632" y="2373087"/>
            <a:ext cx="15954354" cy="4523013"/>
          </a:xfrm>
        </p:spPr>
        <p:txBody>
          <a:bodyPr/>
          <a:lstStyle/>
          <a:p>
            <a:r>
              <a:rPr lang="fi-FI" dirty="0"/>
              <a:t>Parantaa valtatien liikenteen sujuvuutta sekä matka-aikojen ennustettavuutta. Tavoitteena tiellä on 100 km/h nopeustaso.</a:t>
            </a:r>
          </a:p>
          <a:p>
            <a:r>
              <a:rPr lang="fi-FI" dirty="0"/>
              <a:t>Parantaa liikenneturvallisuutta</a:t>
            </a:r>
          </a:p>
          <a:p>
            <a:r>
              <a:rPr lang="fi-FI" dirty="0"/>
              <a:t>Parantaa jalankulun ja pyöräilyn sekä joukkoliikenteen olosuhteita</a:t>
            </a:r>
          </a:p>
          <a:p>
            <a:r>
              <a:rPr lang="fi-FI" dirty="0"/>
              <a:t>Ehkäistä liikenteen aiheuttamia haittoja asutukselle ja muulle maankäytölle sekä ympäristölle (mm. melu)</a:t>
            </a:r>
          </a:p>
          <a:p>
            <a:r>
              <a:rPr lang="fi-FI" dirty="0"/>
              <a:t>Mahdollistaa maankäytön kehittäminen mm. matkailun virkistyskäytön näkökulmasta</a:t>
            </a:r>
          </a:p>
          <a:p>
            <a:r>
              <a:rPr lang="fi-FI" dirty="0">
                <a:ea typeface="Roboto"/>
                <a:cs typeface="Arial" panose="020B0604020202020204" pitchFamily="34" charset="0"/>
              </a:rPr>
              <a:t>Suomen huoltovarmuuden parantaminen </a:t>
            </a:r>
          </a:p>
          <a:p>
            <a:endParaRPr lang="fi-FI" dirty="0"/>
          </a:p>
          <a:p>
            <a:endParaRPr lang="fi-FI" dirty="0"/>
          </a:p>
        </p:txBody>
      </p:sp>
      <p:sp>
        <p:nvSpPr>
          <p:cNvPr id="4" name="Dian numeron paikkamerkki 3">
            <a:extLst>
              <a:ext uri="{FF2B5EF4-FFF2-40B4-BE49-F238E27FC236}">
                <a16:creationId xmlns:a16="http://schemas.microsoft.com/office/drawing/2014/main" id="{07912563-9194-CA82-AA90-466F88FCE5BF}"/>
              </a:ext>
            </a:extLst>
          </p:cNvPr>
          <p:cNvSpPr>
            <a:spLocks noGrp="1"/>
          </p:cNvSpPr>
          <p:nvPr>
            <p:ph type="sldNum" sz="quarter" idx="4"/>
          </p:nvPr>
        </p:nvSpPr>
        <p:spPr/>
        <p:txBody>
          <a:bodyPr/>
          <a:lstStyle/>
          <a:p>
            <a:pPr defTabSz="1371600"/>
            <a:fld id="{03D2D5F4-4871-4469-8343-ED7F6811B37D}" type="slidenum">
              <a:rPr lang="fi-FI">
                <a:solidFill>
                  <a:prstClr val="black"/>
                </a:solidFill>
                <a:latin typeface="Arial"/>
              </a:rPr>
              <a:pPr defTabSz="1371600"/>
              <a:t>9</a:t>
            </a:fld>
            <a:endParaRPr lang="fi-FI">
              <a:solidFill>
                <a:prstClr val="black"/>
              </a:solidFill>
              <a:latin typeface="Arial"/>
            </a:endParaRPr>
          </a:p>
        </p:txBody>
      </p:sp>
      <p:sp>
        <p:nvSpPr>
          <p:cNvPr id="6" name="Alatunnisteen paikkamerkki 5">
            <a:extLst>
              <a:ext uri="{FF2B5EF4-FFF2-40B4-BE49-F238E27FC236}">
                <a16:creationId xmlns:a16="http://schemas.microsoft.com/office/drawing/2014/main" id="{7F5B65FB-9328-02AF-CBA4-6B5337DD7BB4}"/>
              </a:ext>
            </a:extLst>
          </p:cNvPr>
          <p:cNvSpPr>
            <a:spLocks noGrp="1"/>
          </p:cNvSpPr>
          <p:nvPr>
            <p:ph type="ftr" sz="quarter" idx="3"/>
          </p:nvPr>
        </p:nvSpPr>
        <p:spPr/>
        <p:txBody>
          <a:bodyPr/>
          <a:lstStyle/>
          <a:p>
            <a:pPr defTabSz="1371600"/>
            <a:r>
              <a:rPr lang="fi-FI">
                <a:solidFill>
                  <a:prstClr val="black"/>
                </a:solidFill>
                <a:latin typeface="Arial"/>
              </a:rPr>
              <a:t>Tomi </a:t>
            </a:r>
            <a:r>
              <a:rPr lang="fi-FI" err="1">
                <a:solidFill>
                  <a:prstClr val="black"/>
                </a:solidFill>
                <a:latin typeface="Arial"/>
              </a:rPr>
              <a:t>Tiuraniemi</a:t>
            </a:r>
            <a:endParaRPr lang="fi-FI">
              <a:solidFill>
                <a:prstClr val="black"/>
              </a:solidFill>
              <a:latin typeface="Arial"/>
            </a:endParaRPr>
          </a:p>
        </p:txBody>
      </p:sp>
    </p:spTree>
    <p:extLst>
      <p:ext uri="{BB962C8B-B14F-4D97-AF65-F5344CB8AC3E}">
        <p14:creationId xmlns:p14="http://schemas.microsoft.com/office/powerpoint/2010/main" val="2735224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2.xml><?xml version="1.0" encoding="utf-8"?>
<a:theme xmlns:a="http://schemas.openxmlformats.org/drawingml/2006/main" name="vayla_uusi2023">
  <a:themeElements>
    <a:clrScheme name="Vayla_PP">
      <a:dk1>
        <a:srgbClr val="000000"/>
      </a:dk1>
      <a:lt1>
        <a:srgbClr val="FFFFFF"/>
      </a:lt1>
      <a:dk2>
        <a:srgbClr val="0065AF"/>
      </a:dk2>
      <a:lt2>
        <a:srgbClr val="8DCB6D"/>
      </a:lt2>
      <a:accent1>
        <a:srgbClr val="009BFF"/>
      </a:accent1>
      <a:accent2>
        <a:srgbClr val="00AFCB"/>
      </a:accent2>
      <a:accent3>
        <a:srgbClr val="FF5100"/>
      </a:accent3>
      <a:accent4>
        <a:srgbClr val="228848"/>
      </a:accent4>
      <a:accent5>
        <a:srgbClr val="E50083"/>
      </a:accent5>
      <a:accent6>
        <a:srgbClr val="FFC300"/>
      </a:accent6>
      <a:hlink>
        <a:srgbClr val="00AFCB"/>
      </a:hlink>
      <a:folHlink>
        <a:srgbClr val="49C2EF"/>
      </a:folHlink>
    </a:clrScheme>
    <a:fontScheme name="Mukautettu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yla_ilmeella_fi_uusi.potx" id="{54E983F0-DEEC-404D-9D33-571B9AC63F21}" vid="{D39368BB-5AB0-4431-BF31-CAF31E484B1C}"/>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69CDB0E2CDAF45B7ABD8BD005702AA" ma:contentTypeVersion="6" ma:contentTypeDescription="Create a new document." ma:contentTypeScope="" ma:versionID="73a0cab82773f02ebfd083bcf78fec0e">
  <xsd:schema xmlns:xsd="http://www.w3.org/2001/XMLSchema" xmlns:xs="http://www.w3.org/2001/XMLSchema" xmlns:p="http://schemas.microsoft.com/office/2006/metadata/properties" xmlns:ns2="d7091299-b04c-43d4-ad9d-ddb5b371e0c8" xmlns:ns3="6b1dea21-12ae-44d8-8df3-5b76d8c78553" targetNamespace="http://schemas.microsoft.com/office/2006/metadata/properties" ma:root="true" ma:fieldsID="5b2e60aba68e24979edb7facdf0883d3" ns2:_="" ns3:_="">
    <xsd:import namespace="d7091299-b04c-43d4-ad9d-ddb5b371e0c8"/>
    <xsd:import namespace="6b1dea21-12ae-44d8-8df3-5b76d8c785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091299-b04c-43d4-ad9d-ddb5b371e0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1dea21-12ae-44d8-8df3-5b76d8c785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3C7BD1-F4ED-4644-BD19-0D7D26120C6B}">
  <ds:schemaRefs>
    <ds:schemaRef ds:uri="http://www.w3.org/XML/1998/namespace"/>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6b1dea21-12ae-44d8-8df3-5b76d8c78553"/>
    <ds:schemaRef ds:uri="d7091299-b04c-43d4-ad9d-ddb5b371e0c8"/>
  </ds:schemaRefs>
</ds:datastoreItem>
</file>

<file path=customXml/itemProps2.xml><?xml version="1.0" encoding="utf-8"?>
<ds:datastoreItem xmlns:ds="http://schemas.openxmlformats.org/officeDocument/2006/customXml" ds:itemID="{8B9741F3-CD3A-475F-BDF2-51140E8732C7}">
  <ds:schemaRefs>
    <ds:schemaRef ds:uri="6b1dea21-12ae-44d8-8df3-5b76d8c78553"/>
    <ds:schemaRef ds:uri="d7091299-b04c-43d4-ad9d-ddb5b371e0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CE0BCE-05F6-4F15-8AC1-D7CAEB6C42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859</TotalTime>
  <Words>953</Words>
  <Application>Microsoft Office PowerPoint</Application>
  <PresentationFormat>Custom</PresentationFormat>
  <Paragraphs>279</Paragraphs>
  <Slides>42</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Roboto</vt:lpstr>
      <vt:lpstr>Aptos</vt:lpstr>
      <vt:lpstr>Arial</vt:lpstr>
      <vt:lpstr>Segoe UI</vt:lpstr>
      <vt:lpstr>Felbridge Pro</vt:lpstr>
      <vt:lpstr>Tahoma</vt:lpstr>
      <vt:lpstr>ely_new2021</vt:lpstr>
      <vt:lpstr>vayla_uusi2023</vt:lpstr>
      <vt:lpstr> Valtatien 4 parantaminen välillä Apukka – Vikajärvi, tiesuunnitelma</vt:lpstr>
      <vt:lpstr>Ohjelma</vt:lpstr>
      <vt:lpstr> HIRVI - projekti  Vt 4 Hirvas – Rovaniemi – Vikajärvi </vt:lpstr>
      <vt:lpstr>Projektiorganisaatio</vt:lpstr>
      <vt:lpstr>Tiesuunnitelmaprosessi</vt:lpstr>
      <vt:lpstr>Aikataulu</vt:lpstr>
      <vt:lpstr>EU osallistuu suunnittelun rahoitukseen</vt:lpstr>
      <vt:lpstr>Lähtökohdat Valtatien 4 osuuden Apukka - Vikajärvi kehittämiseen</vt:lpstr>
      <vt:lpstr>Hankkeen tavoitteet</vt:lpstr>
      <vt:lpstr>Suunnittelun aikana tehtyjä selvityksiä</vt:lpstr>
      <vt:lpstr>VALTATIEN PARANTAMINEN VÄLILLÄ APUKKA – VIKAJÄRVI  Tiesuunnitelmaluonnoksia</vt:lpstr>
      <vt:lpstr>Yleiskartta 1, Vt 4 Apukka - Vikajärvi</vt:lpstr>
      <vt:lpstr>Yleiskartta 2, Vt 4 Apukka - Vikajärvi</vt:lpstr>
      <vt:lpstr>Valtatien 4 poikkileikkaus</vt:lpstr>
      <vt:lpstr>Kantatien 82 Kemijärventien poikkileikkaus</vt:lpstr>
      <vt:lpstr>Mt 19 745 Perunkajärventien poikkileikkaus</vt:lpstr>
      <vt:lpstr>Suunnitelmakartta 1, Olkkajärvi</vt:lpstr>
      <vt:lpstr>Suunnitelmakartta 2, Perunkajärventien liittymä</vt:lpstr>
      <vt:lpstr>Suunnitelmakartta 3, Kurjenkumpu</vt:lpstr>
      <vt:lpstr>Suunnitelmakartta 4, Könkäänvaara</vt:lpstr>
      <vt:lpstr>Suunnitelmakartta 5, Vaattunkikönkääntie</vt:lpstr>
      <vt:lpstr>Suunnitelmakartta 7, Lehtikumpu ja Närekumpu</vt:lpstr>
      <vt:lpstr>Suunnitelmakartta 8, Vaattunkijoki </vt:lpstr>
      <vt:lpstr>Suunnitelmakartta 9, Vaattunkikumpu </vt:lpstr>
      <vt:lpstr>Suunnitelmakartta 10, Vikaköngäs </vt:lpstr>
      <vt:lpstr>Suunnitelmakartta 11, Kt 82 liittymä </vt:lpstr>
      <vt:lpstr>Suunnitelmakartta 12, Kt 82 Kemijärventie </vt:lpstr>
      <vt:lpstr>Suunnitelmakartta 13, Aittaniementie </vt:lpstr>
      <vt:lpstr>Suunnitelmakartta 14, Lomaniementie </vt:lpstr>
      <vt:lpstr>Vaattunkijoen silta</vt:lpstr>
      <vt:lpstr>Havainnekuva 1, Vt 4 Olkkajärven kohdalla</vt:lpstr>
      <vt:lpstr>Havainnekuva 2, Vt 4 Perunkajärventien eteläpuolella</vt:lpstr>
      <vt:lpstr>Havainnekuva 3, Vt 4 ja Perunkajärventien liittymä</vt:lpstr>
      <vt:lpstr>Havainnekuva 4, Vt 4 Könkäänvaarassa</vt:lpstr>
      <vt:lpstr>Havainnekuva 5, Vt4 ja Vaattunkikönkääntien liittymä</vt:lpstr>
      <vt:lpstr>Havainnekuva 6, Vt 4 Vikajärven kylän kohdalla</vt:lpstr>
      <vt:lpstr>Havainnekuva 7, Vt 4 ja Kt 82 (Kemijärventie) liittymä</vt:lpstr>
      <vt:lpstr>Havainnekuva 8, Kt 82 Vikajärven kylän kohdalla</vt:lpstr>
      <vt:lpstr>Havainnekuva 9, Vt 4 Aittaharjuntien kohdalla</vt:lpstr>
      <vt:lpstr>Vt 4 Apukka – Vikajärvi, tiesuunnitelma Esittelymallivideo </vt:lpstr>
      <vt:lpstr>Hankkeen eteneminen</vt:lpstr>
      <vt:lpstr>Kiitos! Kysymyksiä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Modern Company Professional Profile Presentation</dc:title>
  <dc:creator>Minna Ollikainen</dc:creator>
  <cp:lastModifiedBy>Pirkka Hartikainen</cp:lastModifiedBy>
  <cp:revision>134</cp:revision>
  <cp:lastPrinted>2026-03-18T07:29:27Z</cp:lastPrinted>
  <dcterms:created xsi:type="dcterms:W3CDTF">2006-08-16T00:00:00Z</dcterms:created>
  <dcterms:modified xsi:type="dcterms:W3CDTF">2026-03-18T10:43:58Z</dcterms:modified>
  <dc:identifier>DAF_RzYRYMs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0x0101005F69CDB0E2CDAF45B7ABD8BD005702AA</vt:lpwstr>
  </property>
</Properties>
</file>