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8" r:id="rId5"/>
    <p:sldId id="268" r:id="rId6"/>
    <p:sldId id="269" r:id="rId7"/>
    <p:sldId id="270" r:id="rId8"/>
    <p:sldId id="265" r:id="rId9"/>
    <p:sldId id="266" r:id="rId10"/>
    <p:sldId id="271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86446" autoAdjust="0"/>
  </p:normalViewPr>
  <p:slideViewPr>
    <p:cSldViewPr snapToGrid="0">
      <p:cViewPr varScale="1">
        <p:scale>
          <a:sx n="157" d="100"/>
          <a:sy n="157" d="100"/>
        </p:scale>
        <p:origin x="156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AE809-BFED-470A-BB70-DBC396510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F8A77-8EFF-4027-AE87-008AB85AAA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0B1A-2E76-4083-8C1F-14365BFFBCBE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8A2CD-F4C2-4008-AF70-ABF6470F9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1BFC3-43BC-4C7E-89DB-CD3AFB702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BF08-FC9C-4574-B237-348852A04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43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81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D0EB043-CA1E-AC09-354B-2AB40056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C0A0CC28-71E9-C488-EDD5-3D5A405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B3795109-526B-31FD-2547-2E8C6C62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15" name="duser_1">
            <a:extLst>
              <a:ext uri="{FF2B5EF4-FFF2-40B4-BE49-F238E27FC236}">
                <a16:creationId xmlns:a16="http://schemas.microsoft.com/office/drawing/2014/main" id="{384B469D-48C8-2202-9444-3E26CCDDE2E9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21C13BDF-CE13-A8A8-374A-828D070C76AB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81945E5C-D926-6141-D2D2-B11128E22045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8758F4-D5A6-6EF5-F877-51D1432C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29.3.2023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7CA352CF-2876-B635-B133-F5D57F3531C2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704FB1C0-8CE8-9326-EA85-86F137F51779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36D4D699-55A8-C147-9313-552C607E8A0D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2" name="Picture 14" descr="Väyläviraston logo">
            <a:extLst>
              <a:ext uri="{FF2B5EF4-FFF2-40B4-BE49-F238E27FC236}">
                <a16:creationId xmlns:a16="http://schemas.microsoft.com/office/drawing/2014/main" id="{5E12AA34-FFF2-FE13-8019-1E02E25CA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35" name="eukarelialogoplaceholder">
            <a:extLst>
              <a:ext uri="{FF2B5EF4-FFF2-40B4-BE49-F238E27FC236}">
                <a16:creationId xmlns:a16="http://schemas.microsoft.com/office/drawing/2014/main" id="{831C392D-7A55-F2F2-6708-FC7C0AD60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6" name="eulogotenplaceholder">
            <a:extLst>
              <a:ext uri="{FF2B5EF4-FFF2-40B4-BE49-F238E27FC236}">
                <a16:creationId xmlns:a16="http://schemas.microsoft.com/office/drawing/2014/main" id="{3E1949BE-72A6-B501-1B87-1ADB8B27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7" name="eulogoplaceholder">
            <a:extLst>
              <a:ext uri="{FF2B5EF4-FFF2-40B4-BE49-F238E27FC236}">
                <a16:creationId xmlns:a16="http://schemas.microsoft.com/office/drawing/2014/main" id="{1B9C94C1-FC64-6CE5-CB5C-F93889A1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8" name="eufinancelogoplaceholder">
            <a:extLst>
              <a:ext uri="{FF2B5EF4-FFF2-40B4-BE49-F238E27FC236}">
                <a16:creationId xmlns:a16="http://schemas.microsoft.com/office/drawing/2014/main" id="{8EB54258-FC49-62FB-FC67-94DFDD35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1DF13E9C-88E0-9FAE-ED4D-11B2B2C4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2529" y="3889679"/>
            <a:ext cx="7249471" cy="2966677"/>
          </a:xfrm>
          <a:custGeom>
            <a:avLst/>
            <a:gdLst>
              <a:gd name="connsiteX0" fmla="*/ 7249471 w 7249471"/>
              <a:gd name="connsiteY0" fmla="*/ 1375031 h 2966677"/>
              <a:gd name="connsiteX1" fmla="*/ 7249471 w 7249471"/>
              <a:gd name="connsiteY1" fmla="*/ 2966677 h 2966677"/>
              <a:gd name="connsiteX2" fmla="*/ 0 w 7249471"/>
              <a:gd name="connsiteY2" fmla="*/ 2966677 h 2966677"/>
              <a:gd name="connsiteX3" fmla="*/ 765931 w 7249471"/>
              <a:gd name="connsiteY3" fmla="*/ 0 h 2966677"/>
              <a:gd name="connsiteX4" fmla="*/ 7249471 w 7249471"/>
              <a:gd name="connsiteY4" fmla="*/ 1375031 h 29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9471" h="2966677">
                <a:moveTo>
                  <a:pt x="7249471" y="1375031"/>
                </a:moveTo>
                <a:lnTo>
                  <a:pt x="7249471" y="2966677"/>
                </a:lnTo>
                <a:lnTo>
                  <a:pt x="0" y="2966677"/>
                </a:lnTo>
                <a:lnTo>
                  <a:pt x="765931" y="0"/>
                </a:lnTo>
                <a:lnTo>
                  <a:pt x="7249471" y="1375031"/>
                </a:lnTo>
                <a:close/>
              </a:path>
            </a:pathLst>
          </a:custGeom>
          <a:gradFill>
            <a:gsLst>
              <a:gs pos="54000">
                <a:schemeClr val="tx2"/>
              </a:gs>
              <a:gs pos="100000">
                <a:schemeClr val="accent1"/>
              </a:gs>
            </a:gsLst>
            <a:lin ang="0" scaled="0"/>
          </a:gradFill>
          <a:ln w="48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19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vihrea" preserve="1" userDrawn="1">
  <p:cSld name="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E12A800-B557-2BF7-459A-AE820A38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45719" y="0"/>
            <a:ext cx="2548020" cy="6858000"/>
            <a:chOff x="9645719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AE4EC138-9B2A-E5AC-E31B-690AB90F5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45719" y="0"/>
              <a:ext cx="2548020" cy="6858000"/>
              <a:chOff x="9645719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45719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bg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571069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pinkki" preserve="1" userDrawn="1">
  <p:cSld name="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58E1E22-330C-39F9-E7F4-1D54989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55244" y="0"/>
            <a:ext cx="2548020" cy="6858000"/>
            <a:chOff x="965524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6B19C80A-C58F-C557-85A0-970857495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5524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99500">
                    <a:srgbClr val="E50083"/>
                  </a:gs>
                  <a:gs pos="99000">
                    <a:schemeClr val="accent5">
                      <a:alpha val="72000"/>
                    </a:schemeClr>
                  </a:gs>
                  <a:gs pos="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086658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kaksi_kuvaa" preserve="1" userDrawn="1">
  <p:cSld name="teksti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371975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25CEE5C-0ABB-5FAD-CD62-63A0C7F3CD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2400" y="0"/>
            <a:ext cx="6399600" cy="34236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600" h="3440325">
                <a:moveTo>
                  <a:pt x="581025" y="0"/>
                </a:moveTo>
                <a:lnTo>
                  <a:pt x="6399600" y="9525"/>
                </a:lnTo>
                <a:lnTo>
                  <a:pt x="6399600" y="3440325"/>
                </a:lnTo>
                <a:lnTo>
                  <a:pt x="0" y="3440325"/>
                </a:lnTo>
                <a:lnTo>
                  <a:pt x="581025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16011C4F-724D-8760-175C-BBD6FF19F1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1374" y="3456000"/>
            <a:ext cx="6980625" cy="34200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  <a:gd name="connsiteX0" fmla="*/ 1905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19050 w 6399600"/>
              <a:gd name="connsiteY4" fmla="*/ 0 h 3430800"/>
              <a:gd name="connsiteX0" fmla="*/ 600075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600075 w 6980625"/>
              <a:gd name="connsiteY4" fmla="*/ 0 h 3430800"/>
              <a:gd name="connsiteX0" fmla="*/ 579979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579979 w 6980625"/>
              <a:gd name="connsiteY4" fmla="*/ 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625" h="3430800">
                <a:moveTo>
                  <a:pt x="579979" y="0"/>
                </a:moveTo>
                <a:lnTo>
                  <a:pt x="6980625" y="0"/>
                </a:lnTo>
                <a:lnTo>
                  <a:pt x="6980625" y="3430800"/>
                </a:lnTo>
                <a:lnTo>
                  <a:pt x="0" y="3421275"/>
                </a:lnTo>
                <a:lnTo>
                  <a:pt x="579979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018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4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preserve="1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558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6413"/>
            <a:ext cx="11031074" cy="4172400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591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sininen" preserve="1" userDrawn="1">
  <p:cSld name="levea_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7"/>
            <a:ext cx="49988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83F3351-3664-E6F2-DD7C-91425A80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14701" y="0"/>
            <a:ext cx="6174000" cy="6872927"/>
            <a:chOff x="6014701" y="0"/>
            <a:chExt cx="6174000" cy="6872927"/>
          </a:xfrm>
        </p:grpSpPr>
        <p:sp>
          <p:nvSpPr>
            <p:cNvPr id="9" name="Suorakulmio 8" descr="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14701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2700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ln>
              <a:gradFill flip="none" rotWithShape="1"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57646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vihrea" preserve="1" userDrawn="1">
  <p:cSld name="levea_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91FEF7D-CAD8-A887-CD45-EA3B051F0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 descr="L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83635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pinkki" preserve="1" userDrawn="1">
  <p:cSld name="levea_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FF513F4-A0EE-7D01-E70F-9949F2BAC684}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alpha val="63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6053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2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DFC2DB4D-F6F1-70BF-17DD-1AA29EFB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F168DCC-AB8D-D777-5744-5D09315B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4" name="Footer Placeholder 8">
            <a:extLst>
              <a:ext uri="{FF2B5EF4-FFF2-40B4-BE49-F238E27FC236}">
                <a16:creationId xmlns:a16="http://schemas.microsoft.com/office/drawing/2014/main" id="{3CAC7758-6477-FDA0-A312-E39FBF533C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22" name="duser_1">
            <a:extLst>
              <a:ext uri="{FF2B5EF4-FFF2-40B4-BE49-F238E27FC236}">
                <a16:creationId xmlns:a16="http://schemas.microsoft.com/office/drawing/2014/main" id="{96E05E4F-2793-6EFA-B9DE-D89A4CA0AA36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3" name="duser_2">
            <a:extLst>
              <a:ext uri="{FF2B5EF4-FFF2-40B4-BE49-F238E27FC236}">
                <a16:creationId xmlns:a16="http://schemas.microsoft.com/office/drawing/2014/main" id="{98E864E4-8ADA-E257-0001-5B72FE7C0F82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3" name="duser_3">
            <a:extLst>
              <a:ext uri="{FF2B5EF4-FFF2-40B4-BE49-F238E27FC236}">
                <a16:creationId xmlns:a16="http://schemas.microsoft.com/office/drawing/2014/main" id="{909C2D96-06D0-78D4-C04E-8397680CD559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6038138-08D9-D7C9-A694-E9CF3C1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29.3.2023</a:t>
            </a:r>
            <a:endParaRPr lang="en-US"/>
          </a:p>
        </p:txBody>
      </p:sp>
      <p:sp>
        <p:nvSpPr>
          <p:cNvPr id="19" name="DConfidentiality">
            <a:extLst>
              <a:ext uri="{FF2B5EF4-FFF2-40B4-BE49-F238E27FC236}">
                <a16:creationId xmlns:a16="http://schemas.microsoft.com/office/drawing/2014/main" id="{FC7A8C6D-1D34-6242-745E-73CE1B9BA5CC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Decree">
            <a:extLst>
              <a:ext uri="{FF2B5EF4-FFF2-40B4-BE49-F238E27FC236}">
                <a16:creationId xmlns:a16="http://schemas.microsoft.com/office/drawing/2014/main" id="{B412038A-9C06-5541-DDE0-39817F62FBAB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Secrecy">
            <a:extLst>
              <a:ext uri="{FF2B5EF4-FFF2-40B4-BE49-F238E27FC236}">
                <a16:creationId xmlns:a16="http://schemas.microsoft.com/office/drawing/2014/main" id="{31AB12EB-ADA8-E3EB-1FF2-07370C7A067C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A1029FCA-64BC-6BB6-607F-AC980FC66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9540" y="3882368"/>
            <a:ext cx="7254877" cy="2972083"/>
          </a:xfrm>
          <a:custGeom>
            <a:avLst/>
            <a:gdLst>
              <a:gd name="connsiteX0" fmla="*/ 0 w 7250400"/>
              <a:gd name="connsiteY0" fmla="*/ 0 h 2966400"/>
              <a:gd name="connsiteX1" fmla="*/ 7250400 w 7250400"/>
              <a:gd name="connsiteY1" fmla="*/ 0 h 2966400"/>
              <a:gd name="connsiteX2" fmla="*/ 7250400 w 7250400"/>
              <a:gd name="connsiteY2" fmla="*/ 2966400 h 2966400"/>
              <a:gd name="connsiteX3" fmla="*/ 0 w 7250400"/>
              <a:gd name="connsiteY3" fmla="*/ 2966400 h 2966400"/>
              <a:gd name="connsiteX4" fmla="*/ 0 w 7250400"/>
              <a:gd name="connsiteY4" fmla="*/ 0 h 2966400"/>
              <a:gd name="connsiteX0" fmla="*/ 811764 w 7250400"/>
              <a:gd name="connsiteY0" fmla="*/ 0 h 3097028"/>
              <a:gd name="connsiteX1" fmla="*/ 7250400 w 7250400"/>
              <a:gd name="connsiteY1" fmla="*/ 130628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52089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42564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58928"/>
              <a:gd name="connsiteX1" fmla="*/ 7241069 w 7250400"/>
              <a:gd name="connsiteY1" fmla="*/ 1387540 h 3058928"/>
              <a:gd name="connsiteX2" fmla="*/ 7250400 w 7250400"/>
              <a:gd name="connsiteY2" fmla="*/ 3058928 h 3058928"/>
              <a:gd name="connsiteX3" fmla="*/ 0 w 7250400"/>
              <a:gd name="connsiteY3" fmla="*/ 3058928 h 3058928"/>
              <a:gd name="connsiteX4" fmla="*/ 811764 w 7250400"/>
              <a:gd name="connsiteY4" fmla="*/ 0 h 3058928"/>
              <a:gd name="connsiteX0" fmla="*/ 783189 w 7221825"/>
              <a:gd name="connsiteY0" fmla="*/ 0 h 3058928"/>
              <a:gd name="connsiteX1" fmla="*/ 7212494 w 7221825"/>
              <a:gd name="connsiteY1" fmla="*/ 1387540 h 3058928"/>
              <a:gd name="connsiteX2" fmla="*/ 7221825 w 7221825"/>
              <a:gd name="connsiteY2" fmla="*/ 3058928 h 3058928"/>
              <a:gd name="connsiteX3" fmla="*/ 0 w 7221825"/>
              <a:gd name="connsiteY3" fmla="*/ 2954153 h 3058928"/>
              <a:gd name="connsiteX4" fmla="*/ 783189 w 7221825"/>
              <a:gd name="connsiteY4" fmla="*/ 0 h 3058928"/>
              <a:gd name="connsiteX0" fmla="*/ 783189 w 7231350"/>
              <a:gd name="connsiteY0" fmla="*/ 0 h 2963678"/>
              <a:gd name="connsiteX1" fmla="*/ 7212494 w 7231350"/>
              <a:gd name="connsiteY1" fmla="*/ 1387540 h 2963678"/>
              <a:gd name="connsiteX2" fmla="*/ 7231350 w 7231350"/>
              <a:gd name="connsiteY2" fmla="*/ 2963678 h 2963678"/>
              <a:gd name="connsiteX3" fmla="*/ 0 w 7231350"/>
              <a:gd name="connsiteY3" fmla="*/ 2954153 h 2963678"/>
              <a:gd name="connsiteX4" fmla="*/ 783189 w 7231350"/>
              <a:gd name="connsiteY4" fmla="*/ 0 h 2963678"/>
              <a:gd name="connsiteX0" fmla="*/ 741353 w 7231350"/>
              <a:gd name="connsiteY0" fmla="*/ 0 h 2975631"/>
              <a:gd name="connsiteX1" fmla="*/ 7212494 w 7231350"/>
              <a:gd name="connsiteY1" fmla="*/ 1399493 h 2975631"/>
              <a:gd name="connsiteX2" fmla="*/ 7231350 w 7231350"/>
              <a:gd name="connsiteY2" fmla="*/ 2975631 h 2975631"/>
              <a:gd name="connsiteX3" fmla="*/ 0 w 7231350"/>
              <a:gd name="connsiteY3" fmla="*/ 2966106 h 2975631"/>
              <a:gd name="connsiteX4" fmla="*/ 741353 w 7231350"/>
              <a:gd name="connsiteY4" fmla="*/ 0 h 2975631"/>
              <a:gd name="connsiteX0" fmla="*/ 783188 w 7273185"/>
              <a:gd name="connsiteY0" fmla="*/ 0 h 2975631"/>
              <a:gd name="connsiteX1" fmla="*/ 7254329 w 7273185"/>
              <a:gd name="connsiteY1" fmla="*/ 1399493 h 2975631"/>
              <a:gd name="connsiteX2" fmla="*/ 7273185 w 7273185"/>
              <a:gd name="connsiteY2" fmla="*/ 2975631 h 2975631"/>
              <a:gd name="connsiteX3" fmla="*/ 0 w 7273185"/>
              <a:gd name="connsiteY3" fmla="*/ 2972083 h 2975631"/>
              <a:gd name="connsiteX4" fmla="*/ 783188 w 7273185"/>
              <a:gd name="connsiteY4" fmla="*/ 0 h 2975631"/>
              <a:gd name="connsiteX0" fmla="*/ 783188 w 7254877"/>
              <a:gd name="connsiteY0" fmla="*/ 0 h 2972083"/>
              <a:gd name="connsiteX1" fmla="*/ 7254329 w 7254877"/>
              <a:gd name="connsiteY1" fmla="*/ 1399493 h 2972083"/>
              <a:gd name="connsiteX2" fmla="*/ 7249279 w 7254877"/>
              <a:gd name="connsiteY2" fmla="*/ 2969655 h 2972083"/>
              <a:gd name="connsiteX3" fmla="*/ 0 w 7254877"/>
              <a:gd name="connsiteY3" fmla="*/ 2972083 h 2972083"/>
              <a:gd name="connsiteX4" fmla="*/ 783188 w 7254877"/>
              <a:gd name="connsiteY4" fmla="*/ 0 h 29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77" h="2972083">
                <a:moveTo>
                  <a:pt x="783188" y="0"/>
                </a:moveTo>
                <a:lnTo>
                  <a:pt x="7254329" y="1399493"/>
                </a:lnTo>
                <a:cubicBezTo>
                  <a:pt x="7257439" y="1924872"/>
                  <a:pt x="7246169" y="2444276"/>
                  <a:pt x="7249279" y="2969655"/>
                </a:cubicBezTo>
                <a:lnTo>
                  <a:pt x="0" y="2972083"/>
                </a:lnTo>
                <a:lnTo>
                  <a:pt x="783188" y="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3.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37" name="Picture 14" descr="Väyläviraston logo">
            <a:extLst>
              <a:ext uri="{FF2B5EF4-FFF2-40B4-BE49-F238E27FC236}">
                <a16:creationId xmlns:a16="http://schemas.microsoft.com/office/drawing/2014/main" id="{CFE18993-6749-2E5A-E9F6-584C91719F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4" name="eukarelialogoplaceholder">
            <a:extLst>
              <a:ext uri="{FF2B5EF4-FFF2-40B4-BE49-F238E27FC236}">
                <a16:creationId xmlns:a16="http://schemas.microsoft.com/office/drawing/2014/main" id="{C53F6C4E-C88D-EF31-98B0-560A45F90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5" name="eulogotenplaceholder">
            <a:extLst>
              <a:ext uri="{FF2B5EF4-FFF2-40B4-BE49-F238E27FC236}">
                <a16:creationId xmlns:a16="http://schemas.microsoft.com/office/drawing/2014/main" id="{27EF32F5-1D17-FDC3-0035-304F4721B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placeholder">
            <a:extLst>
              <a:ext uri="{FF2B5EF4-FFF2-40B4-BE49-F238E27FC236}">
                <a16:creationId xmlns:a16="http://schemas.microsoft.com/office/drawing/2014/main" id="{1B1B336A-30A5-31FB-0744-39B5981B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financelogoplaceholder">
            <a:extLst>
              <a:ext uri="{FF2B5EF4-FFF2-40B4-BE49-F238E27FC236}">
                <a16:creationId xmlns:a16="http://schemas.microsoft.com/office/drawing/2014/main" id="{2EA21E00-D18D-3F08-9E5D-04C19AA7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9728114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sininen" preserve="1" userDrawn="1">
  <p:cSld name="vaaka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B4047D7-75ED-C176-9F2B-759FC506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E480F-6969-9C85-3F13-C2581A92F7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058AD-20D3-103F-BE1A-6A66EEE2A88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3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vihrea" preserve="1" userDrawn="1">
  <p:cSld name="vaaka_kuva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37D1F390-B184-4B82-1464-B4F5FE461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1834BC-D657-9433-05AE-301C6EFE0B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91C4EA-1BDA-2FE2-EC62-4C09E203DD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pinkki" preserve="1" userDrawn="1">
  <p:cSld name="vaaka_kuva_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552D661D-62EC-E4F9-7F2D-E30CA1F0A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3D4C-14C0-1A7B-8488-471A0D5995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B0C59-FB4D-3FDE-13BC-9E175336B7A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_teksti" preserve="1" userDrawn="1">
  <p:cSld name="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5970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6955971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20000" y="0"/>
            <a:ext cx="42840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8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kuva_teksti" preserve="1" userDrawn="1">
  <p:cSld name="leve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00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13968"/>
            <a:ext cx="4177938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32800" y="0"/>
            <a:ext cx="74592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29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a_kuva_teksti" preserve="1" userDrawn="1">
  <p:cSld name="om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5276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Kirjoita tähän nimi</a:t>
            </a:r>
            <a:endParaRPr lang="en-US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44339" y="8709"/>
            <a:ext cx="54396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oma kuva</a:t>
            </a:r>
            <a:endParaRPr lang="en-US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E7494B-1547-CA50-9CF3-C058329BD5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793876"/>
            <a:ext cx="5527675" cy="43200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/>
              <a:t>Kirjoita tähän nimike</a:t>
            </a:r>
            <a:br>
              <a:rPr lang="fi-FI" dirty="0"/>
            </a:br>
            <a:r>
              <a:rPr lang="fi-FI" dirty="0"/>
              <a:t>Osasto/Yksikkö</a:t>
            </a:r>
            <a:br>
              <a:rPr lang="fi-FI" dirty="0"/>
            </a:br>
            <a:r>
              <a:rPr lang="fi-FI" dirty="0"/>
              <a:t>Sähköpostiosoite</a:t>
            </a:r>
            <a:br>
              <a:rPr lang="fi-FI" dirty="0"/>
            </a:br>
            <a:r>
              <a:rPr lang="fi-FI" dirty="0"/>
              <a:t>some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0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preserve="1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94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035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75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29.3.2023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9" y="6356350"/>
            <a:ext cx="561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2" r:id="rId2"/>
    <p:sldLayoutId id="2147483764" r:id="rId3"/>
    <p:sldLayoutId id="2147483765" r:id="rId4"/>
    <p:sldLayoutId id="2147483763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50000"/>
        </a:lnSpc>
        <a:spcBef>
          <a:spcPts val="1000"/>
        </a:spcBef>
        <a:buClr>
          <a:srgbClr val="0065AF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A0C6F-A31C-8334-209D-2C8ECB5D2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RAIKU -sovellus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AB159A-C79D-DE07-5221-862DA4771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Tuentasuoritteet 2022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CAC0BCE-4B83-6D97-AA23-8BD1DA33F8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8E1A737-48E4-1480-0698-0B34B7ACC7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29.3.2023</a:t>
            </a:r>
            <a:endParaRPr lang="en-US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900DED08-EF38-8DF0-67F7-DB76366955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r="6388"/>
          <a:stretch>
            <a:fillRect/>
          </a:stretch>
        </p:blipFill>
        <p:spPr/>
      </p:pic>
      <p:pic>
        <p:nvPicPr>
          <p:cNvPr id="21" name="Kuvan paikkamerkki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CF811BD-82B4-7530-F061-6506684A0D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5037"/>
          <a:stretch>
            <a:fillRect/>
          </a:stretch>
        </p:blipFill>
        <p:spPr>
          <a:xfrm>
            <a:off x="5732689" y="1996200"/>
            <a:ext cx="6459311" cy="3207600"/>
          </a:xfrm>
        </p:spPr>
      </p:pic>
    </p:spTree>
    <p:extLst>
      <p:ext uri="{BB962C8B-B14F-4D97-AF65-F5344CB8AC3E}">
        <p14:creationId xmlns:p14="http://schemas.microsoft.com/office/powerpoint/2010/main" val="126062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17D81-D574-FA01-DC1E-FD581914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Tuentojen suoritekirjaukset vuonna 2022</a:t>
            </a:r>
          </a:p>
        </p:txBody>
      </p:sp>
      <p:pic>
        <p:nvPicPr>
          <p:cNvPr id="11" name="Kuvan paikkamerkki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1E19C13-5813-3CD2-95A7-5EE2A6AF68F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7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8" r="39118"/>
          <a:stretch>
            <a:fillRect/>
          </a:stretch>
        </p:blipFill>
        <p:spPr>
          <a:xfrm>
            <a:off x="8999620" y="1"/>
            <a:ext cx="3168379" cy="6800371"/>
          </a:xfrm>
          <a:effectLst>
            <a:outerShdw dist="50800" dir="7500000" sx="1000" sy="1000" algn="ctr" rotWithShape="0">
              <a:srgbClr val="000000"/>
            </a:outerShdw>
          </a:effectLst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CEE35D-13E0-FAFD-F9CC-000A3CBAC0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2993F8D-9036-BA2E-674D-4E7C3755F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19" y="1619385"/>
            <a:ext cx="5591361" cy="4505926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4F3467A-1604-0CEC-DE5E-CDE1951382A0}"/>
              </a:ext>
            </a:extLst>
          </p:cNvPr>
          <p:cNvSpPr txBox="1"/>
          <p:nvPr/>
        </p:nvSpPr>
        <p:spPr>
          <a:xfrm>
            <a:off x="6490177" y="1921728"/>
            <a:ext cx="2770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Toimenpidekirjaukset tukikerrokselle ja vaihteelle:</a:t>
            </a:r>
          </a:p>
          <a:p>
            <a:r>
              <a:rPr lang="fi-FI" dirty="0"/>
              <a:t>- Kaikki tuennan tyyppivaihtoedot yhteensä</a:t>
            </a:r>
          </a:p>
        </p:txBody>
      </p:sp>
    </p:spTree>
    <p:extLst>
      <p:ext uri="{BB962C8B-B14F-4D97-AF65-F5344CB8AC3E}">
        <p14:creationId xmlns:p14="http://schemas.microsoft.com/office/powerpoint/2010/main" val="2119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17D81-D574-FA01-DC1E-FD581914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Tuentojen suoritekirjaukset vuonna 2022</a:t>
            </a:r>
          </a:p>
        </p:txBody>
      </p:sp>
      <p:pic>
        <p:nvPicPr>
          <p:cNvPr id="11" name="Kuvan paikkamerkki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1E19C13-5813-3CD2-95A7-5EE2A6AF68F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7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8" r="39118"/>
          <a:stretch>
            <a:fillRect/>
          </a:stretch>
        </p:blipFill>
        <p:spPr>
          <a:xfrm>
            <a:off x="8999620" y="1"/>
            <a:ext cx="3168379" cy="6800371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CEE35D-13E0-FAFD-F9CC-000A3CBAC0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4F3467A-1604-0CEC-DE5E-CDE1951382A0}"/>
              </a:ext>
            </a:extLst>
          </p:cNvPr>
          <p:cNvSpPr txBox="1"/>
          <p:nvPr/>
        </p:nvSpPr>
        <p:spPr>
          <a:xfrm>
            <a:off x="6517271" y="1583062"/>
            <a:ext cx="277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Tuentaan käytetty kalusto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19938FB-2AE5-5572-29FE-BDA161F07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16" y="1530773"/>
            <a:ext cx="5896055" cy="475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17D81-D574-FA01-DC1E-FD581914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Tuentojen suoritekirjaukset vuonna 2022</a:t>
            </a:r>
          </a:p>
        </p:txBody>
      </p:sp>
      <p:pic>
        <p:nvPicPr>
          <p:cNvPr id="11" name="Kuvan paikkamerkki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1E19C13-5813-3CD2-95A7-5EE2A6AF68F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7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8" r="39118"/>
          <a:stretch>
            <a:fillRect/>
          </a:stretch>
        </p:blipFill>
        <p:spPr>
          <a:xfrm>
            <a:off x="8999620" y="1"/>
            <a:ext cx="3168379" cy="6800371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CEE35D-13E0-FAFD-F9CC-000A3CBAC0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4F3467A-1604-0CEC-DE5E-CDE1951382A0}"/>
              </a:ext>
            </a:extLst>
          </p:cNvPr>
          <p:cNvSpPr txBox="1"/>
          <p:nvPr/>
        </p:nvSpPr>
        <p:spPr>
          <a:xfrm>
            <a:off x="6517271" y="1583062"/>
            <a:ext cx="277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Linjatuennat tyypeittäin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77F8C47-3D27-A226-0DBB-38BFC9C27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21" y="1583062"/>
            <a:ext cx="5667607" cy="47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17D81-D574-FA01-DC1E-FD581914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Tuentojen suoritekirjaukset vuonna 2022</a:t>
            </a:r>
          </a:p>
        </p:txBody>
      </p:sp>
      <p:pic>
        <p:nvPicPr>
          <p:cNvPr id="11" name="Kuvan paikkamerkki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1E19C13-5813-3CD2-95A7-5EE2A6AF68F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7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8" r="39118"/>
          <a:stretch>
            <a:fillRect/>
          </a:stretch>
        </p:blipFill>
        <p:spPr>
          <a:xfrm>
            <a:off x="8999620" y="1"/>
            <a:ext cx="3168379" cy="6800371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CEE35D-13E0-FAFD-F9CC-000A3CBAC0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4F3467A-1604-0CEC-DE5E-CDE1951382A0}"/>
              </a:ext>
            </a:extLst>
          </p:cNvPr>
          <p:cNvSpPr txBox="1"/>
          <p:nvPr/>
        </p:nvSpPr>
        <p:spPr>
          <a:xfrm>
            <a:off x="6564684" y="1600234"/>
            <a:ext cx="2770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Toimenpidekirjauksien jakautuminen tuentamenetelmien mukaisesti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ED0CFA8-E19D-4639-6A12-11EBCB8B8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0234"/>
            <a:ext cx="5648960" cy="46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3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17D81-D574-FA01-DC1E-FD581914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2" y="219221"/>
            <a:ext cx="7541583" cy="1262108"/>
          </a:xfrm>
        </p:spPr>
        <p:txBody>
          <a:bodyPr>
            <a:normAutofit fontScale="90000"/>
          </a:bodyPr>
          <a:lstStyle/>
          <a:p>
            <a:r>
              <a:rPr lang="fi-FI" dirty="0"/>
              <a:t>Tuentojen suoritekirjaukset vuonna 2022, vaihteiden tuennat kp alueittain</a:t>
            </a:r>
          </a:p>
        </p:txBody>
      </p:sp>
      <p:pic>
        <p:nvPicPr>
          <p:cNvPr id="11" name="Kuvan paikkamerkki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1E19C13-5813-3CD2-95A7-5EE2A6AF68F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7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8" r="39118"/>
          <a:stretch>
            <a:fillRect/>
          </a:stretch>
        </p:blipFill>
        <p:spPr>
          <a:xfrm>
            <a:off x="8999620" y="1"/>
            <a:ext cx="3168379" cy="6800371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CEE35D-13E0-FAFD-F9CC-000A3CBAC0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4F3467A-1604-0CEC-DE5E-CDE1951382A0}"/>
              </a:ext>
            </a:extLst>
          </p:cNvPr>
          <p:cNvSpPr txBox="1"/>
          <p:nvPr/>
        </p:nvSpPr>
        <p:spPr>
          <a:xfrm>
            <a:off x="6497104" y="1922858"/>
            <a:ext cx="2770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/>
              <a:t>Vaihteiden tuennat</a:t>
            </a:r>
          </a:p>
          <a:p>
            <a:endParaRPr lang="fi-FI" dirty="0"/>
          </a:p>
          <a:p>
            <a:r>
              <a:rPr lang="fi-FI" dirty="0"/>
              <a:t>Toimenpidekirjauksien jakautuminen kunnossapitoalueittain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D015771-C32C-71FD-72C0-E9C7E5F5D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7" y="1544783"/>
            <a:ext cx="5650094" cy="46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4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17D81-D574-FA01-DC1E-FD581914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Vaihteelle suoritetun tukemistyön kirjaukselle oikea omaisuuslaji on Vaihde</a:t>
            </a:r>
          </a:p>
        </p:txBody>
      </p:sp>
      <p:pic>
        <p:nvPicPr>
          <p:cNvPr id="11" name="Kuvan paikkamerkki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1E19C13-5813-3CD2-95A7-5EE2A6AF68F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7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8" r="39118"/>
          <a:stretch>
            <a:fillRect/>
          </a:stretch>
        </p:blipFill>
        <p:spPr>
          <a:xfrm>
            <a:off x="8999620" y="1"/>
            <a:ext cx="3168379" cy="6800371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CEE35D-13E0-FAFD-F9CC-000A3CBAC0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9753BF-CDEB-8ADE-DE3E-AE77E2E05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49" y="1623435"/>
            <a:ext cx="7414618" cy="46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4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17D81-D574-FA01-DC1E-FD581914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343626"/>
            <a:ext cx="7318248" cy="1335659"/>
          </a:xfrm>
        </p:spPr>
        <p:txBody>
          <a:bodyPr>
            <a:normAutofit fontScale="90000"/>
          </a:bodyPr>
          <a:lstStyle/>
          <a:p>
            <a:r>
              <a:rPr lang="fi-FI" dirty="0"/>
              <a:t>TUENTA SUORITTEEN KIRJAAMINEN</a:t>
            </a:r>
            <a:br>
              <a:rPr lang="fi-FI" dirty="0"/>
            </a:br>
            <a:r>
              <a:rPr lang="fi-FI" dirty="0" err="1"/>
              <a:t>RAIKUun</a:t>
            </a:r>
            <a:r>
              <a:rPr lang="fi-FI" dirty="0"/>
              <a:t> tallennettavat laadunvarmistusdokumentit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CEE35D-13E0-FAFD-F9CC-000A3CBAC0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B18B3C9-12BC-1CE2-4F77-DEA060A3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" y="2417656"/>
            <a:ext cx="10237643" cy="412125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FD6FAC5-3661-70A5-CF53-15EB5D633EC6}"/>
              </a:ext>
            </a:extLst>
          </p:cNvPr>
          <p:cNvSpPr txBox="1"/>
          <p:nvPr/>
        </p:nvSpPr>
        <p:spPr>
          <a:xfrm>
            <a:off x="740664" y="1771325"/>
            <a:ext cx="764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Kuvat ja liitteet osiota muutetaan ohjaavammaksi, päivitys valmistuu lähiaikoina </a:t>
            </a:r>
          </a:p>
        </p:txBody>
      </p:sp>
    </p:spTree>
    <p:extLst>
      <p:ext uri="{BB962C8B-B14F-4D97-AF65-F5344CB8AC3E}">
        <p14:creationId xmlns:p14="http://schemas.microsoft.com/office/powerpoint/2010/main" val="363517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_uusi2023">
  <a:themeElements>
    <a:clrScheme name="Vayla_PP">
      <a:dk1>
        <a:srgbClr val="000000"/>
      </a:dk1>
      <a:lt1>
        <a:srgbClr val="FFFFFF"/>
      </a:lt1>
      <a:dk2>
        <a:srgbClr val="0065AF"/>
      </a:dk2>
      <a:lt2>
        <a:srgbClr val="8DCB6D"/>
      </a:lt2>
      <a:accent1>
        <a:srgbClr val="009BFF"/>
      </a:accent1>
      <a:accent2>
        <a:srgbClr val="00AFCB"/>
      </a:accent2>
      <a:accent3>
        <a:srgbClr val="FF5100"/>
      </a:accent3>
      <a:accent4>
        <a:srgbClr val="228848"/>
      </a:accent4>
      <a:accent5>
        <a:srgbClr val="E50083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_uusi.potx" id="{6C74D751-B986-4A33-B5A6-081296BA73BF}" vid="{407FEAC4-691F-4246-A9FD-22A5F0DA5B1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title/>
  <author/>
  <paivays>29.3.2023</paivays>
</livi_kameleon>
</file>

<file path=customXml/item2.xml><?xml version="1.0" encoding="utf-8"?>
<xml_kameleon>
  <dlevelofprotection/>
  <dconfidentiality/>
  <dsecrecy/>
  <ddecree/>
  <subtitle/>
</xml_kameleon>
</file>

<file path=customXml/itemProps1.xml><?xml version="1.0" encoding="utf-8"?>
<ds:datastoreItem xmlns:ds="http://schemas.openxmlformats.org/officeDocument/2006/customXml" ds:itemID="{09B50C59-B66C-4779-A919-EF2AACB8883F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E21CCC53-5DBD-481D-9813-02D9761F38E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vayla_ilmeella_fi_uusi</Template>
  <TotalTime>62</TotalTime>
  <Words>89</Words>
  <Application>Microsoft Office PowerPoint</Application>
  <PresentationFormat>Laajakuva</PresentationFormat>
  <Paragraphs>28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Felbridge Pro</vt:lpstr>
      <vt:lpstr>Tahoma</vt:lpstr>
      <vt:lpstr>vayla_uusi2023</vt:lpstr>
      <vt:lpstr>RAIKU -sovellus</vt:lpstr>
      <vt:lpstr>Tuentojen suoritekirjaukset vuonna 2022</vt:lpstr>
      <vt:lpstr>Tuentojen suoritekirjaukset vuonna 2022</vt:lpstr>
      <vt:lpstr>Tuentojen suoritekirjaukset vuonna 2022</vt:lpstr>
      <vt:lpstr>Tuentojen suoritekirjaukset vuonna 2022</vt:lpstr>
      <vt:lpstr>Tuentojen suoritekirjaukset vuonna 2022, vaihteiden tuennat kp alueittain</vt:lpstr>
      <vt:lpstr>Vaihteelle suoritetun tukemistyön kirjaukselle oikea omaisuuslaji on Vaihde</vt:lpstr>
      <vt:lpstr>TUENTA SUORITTEEN KIRJAAMINEN RAIKUun tallennettavat laadunvarmistusdokumentit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RAIKU -sovellus</dc:title>
  <dc:creator>Hirvaskari Aki</dc:creator>
  <cp:keywords>Esitys</cp:keywords>
  <cp:lastModifiedBy>Hirvaskari Aki</cp:lastModifiedBy>
  <cp:revision>5</cp:revision>
  <dcterms:created xsi:type="dcterms:W3CDTF">2023-03-29T05:30:59Z</dcterms:created>
  <dcterms:modified xsi:type="dcterms:W3CDTF">2023-03-29T06:33:25Z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473.707.02.001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vayla_ilmeella_fi_uusi.potx</vt:lpwstr>
  </property>
  <property fmtid="{D5CDD505-2E9C-101B-9397-08002B2CF9AE}" pid="6" name="dvDefinition">
    <vt:lpwstr>707 (dd_default.xml)</vt:lpwstr>
  </property>
  <property fmtid="{D5CDD505-2E9C-101B-9397-08002B2CF9AE}" pid="7" name="dvDefinitionID">
    <vt:lpwstr>707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473.85.02.257</vt:lpwstr>
  </property>
  <property fmtid="{D5CDD505-2E9C-101B-9397-08002B2CF9AE}" pid="10" name="dvDefinitionVersion">
    <vt:lpwstr>02.001 / 30.1.2023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levelofprotection">
    <vt:lpwstr/>
  </property>
  <property fmtid="{D5CDD505-2E9C-101B-9397-08002B2CF9AE}" pid="34" name="tyyppi">
    <vt:lpwstr>Esitys</vt:lpwstr>
  </property>
  <property fmtid="{D5CDD505-2E9C-101B-9397-08002B2CF9AE}" pid="35" name="dconfidentiality">
    <vt:lpwstr/>
  </property>
  <property fmtid="{D5CDD505-2E9C-101B-9397-08002B2CF9AE}" pid="36" name="dsecrecy">
    <vt:lpwstr/>
  </property>
  <property fmtid="{D5CDD505-2E9C-101B-9397-08002B2CF9AE}" pid="37" name="ddecree">
    <vt:lpwstr/>
  </property>
  <property fmtid="{D5CDD505-2E9C-101B-9397-08002B2CF9AE}" pid="38" name="author">
    <vt:lpwstr/>
  </property>
  <property fmtid="{D5CDD505-2E9C-101B-9397-08002B2CF9AE}" pid="39" name="paivays">
    <vt:filetime>2023-03-28T21:00:00Z</vt:filetime>
  </property>
</Properties>
</file>