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53" r:id="rId5"/>
    <p:sldId id="352" r:id="rId6"/>
    <p:sldId id="354" r:id="rId7"/>
    <p:sldId id="355" r:id="rId8"/>
    <p:sldId id="357" r:id="rId9"/>
    <p:sldId id="360" r:id="rId10"/>
    <p:sldId id="361" r:id="rId11"/>
    <p:sldId id="359" r:id="rId12"/>
    <p:sldId id="362" r:id="rId13"/>
    <p:sldId id="356" r:id="rId14"/>
    <p:sldId id="358" r:id="rId15"/>
    <p:sldId id="364" r:id="rId16"/>
    <p:sldId id="365" r:id="rId17"/>
    <p:sldId id="36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kanen Mikko" userId="69b74f27-0786-4a03-abd4-a8f3e6905cf2" providerId="ADAL" clId="{B1D95B61-B9E9-4B3D-B48C-C98DFEE66E93}"/>
    <pc:docChg chg="custSel addSld delSld modSld delMainMaster">
      <pc:chgData name="Sukanen Mikko" userId="69b74f27-0786-4a03-abd4-a8f3e6905cf2" providerId="ADAL" clId="{B1D95B61-B9E9-4B3D-B48C-C98DFEE66E93}" dt="2023-03-28T07:26:57.235" v="1352" actId="20577"/>
      <pc:docMkLst>
        <pc:docMk/>
      </pc:docMkLst>
      <pc:sldChg chg="del">
        <pc:chgData name="Sukanen Mikko" userId="69b74f27-0786-4a03-abd4-a8f3e6905cf2" providerId="ADAL" clId="{B1D95B61-B9E9-4B3D-B48C-C98DFEE66E93}" dt="2023-03-16T10:20:01.825" v="0" actId="2696"/>
        <pc:sldMkLst>
          <pc:docMk/>
          <pc:sldMk cId="2673039026" sldId="259"/>
        </pc:sldMkLst>
      </pc:sldChg>
      <pc:sldChg chg="modSp mod">
        <pc:chgData name="Sukanen Mikko" userId="69b74f27-0786-4a03-abd4-a8f3e6905cf2" providerId="ADAL" clId="{B1D95B61-B9E9-4B3D-B48C-C98DFEE66E93}" dt="2023-03-16T10:20:42.886" v="1" actId="20577"/>
        <pc:sldMkLst>
          <pc:docMk/>
          <pc:sldMk cId="1669887428" sldId="356"/>
        </pc:sldMkLst>
        <pc:spChg chg="mod">
          <ac:chgData name="Sukanen Mikko" userId="69b74f27-0786-4a03-abd4-a8f3e6905cf2" providerId="ADAL" clId="{B1D95B61-B9E9-4B3D-B48C-C98DFEE66E93}" dt="2023-03-16T10:20:42.886" v="1" actId="20577"/>
          <ac:spMkLst>
            <pc:docMk/>
            <pc:sldMk cId="1669887428" sldId="356"/>
            <ac:spMk id="2" creationId="{D9B94335-3B6F-4437-AA1D-07562D62A906}"/>
          </ac:spMkLst>
        </pc:spChg>
      </pc:sldChg>
      <pc:sldChg chg="addSp delSp modSp add mod">
        <pc:chgData name="Sukanen Mikko" userId="69b74f27-0786-4a03-abd4-a8f3e6905cf2" providerId="ADAL" clId="{B1D95B61-B9E9-4B3D-B48C-C98DFEE66E93}" dt="2023-03-28T07:04:09.464" v="888" actId="20577"/>
        <pc:sldMkLst>
          <pc:docMk/>
          <pc:sldMk cId="434143047" sldId="364"/>
        </pc:sldMkLst>
        <pc:spChg chg="mod">
          <ac:chgData name="Sukanen Mikko" userId="69b74f27-0786-4a03-abd4-a8f3e6905cf2" providerId="ADAL" clId="{B1D95B61-B9E9-4B3D-B48C-C98DFEE66E93}" dt="2023-03-28T06:47:15.896" v="45" actId="20577"/>
          <ac:spMkLst>
            <pc:docMk/>
            <pc:sldMk cId="434143047" sldId="364"/>
            <ac:spMk id="2" creationId="{1F3217D7-19FE-0CCA-4B98-274796456DCB}"/>
          </ac:spMkLst>
        </pc:spChg>
        <pc:spChg chg="del">
          <ac:chgData name="Sukanen Mikko" userId="69b74f27-0786-4a03-abd4-a8f3e6905cf2" providerId="ADAL" clId="{B1D95B61-B9E9-4B3D-B48C-C98DFEE66E93}" dt="2023-03-28T06:47:01.756" v="6" actId="21"/>
          <ac:spMkLst>
            <pc:docMk/>
            <pc:sldMk cId="434143047" sldId="364"/>
            <ac:spMk id="3" creationId="{214F1D6B-D676-9DDF-4AE4-C8566EE2BE2E}"/>
          </ac:spMkLst>
        </pc:spChg>
        <pc:spChg chg="add mod">
          <ac:chgData name="Sukanen Mikko" userId="69b74f27-0786-4a03-abd4-a8f3e6905cf2" providerId="ADAL" clId="{B1D95B61-B9E9-4B3D-B48C-C98DFEE66E93}" dt="2023-03-28T07:04:09.464" v="888" actId="20577"/>
          <ac:spMkLst>
            <pc:docMk/>
            <pc:sldMk cId="434143047" sldId="364"/>
            <ac:spMk id="6" creationId="{145096A8-7760-3543-0A6F-D51866216061}"/>
          </ac:spMkLst>
        </pc:spChg>
        <pc:picChg chg="del">
          <ac:chgData name="Sukanen Mikko" userId="69b74f27-0786-4a03-abd4-a8f3e6905cf2" providerId="ADAL" clId="{B1D95B61-B9E9-4B3D-B48C-C98DFEE66E93}" dt="2023-03-28T06:46:53.489" v="5" actId="21"/>
          <ac:picMkLst>
            <pc:docMk/>
            <pc:sldMk cId="434143047" sldId="364"/>
            <ac:picMk id="5" creationId="{EB7E2842-C87A-2117-3AF8-9D48632DD1B7}"/>
          </ac:picMkLst>
        </pc:picChg>
      </pc:sldChg>
      <pc:sldChg chg="new del">
        <pc:chgData name="Sukanen Mikko" userId="69b74f27-0786-4a03-abd4-a8f3e6905cf2" providerId="ADAL" clId="{B1D95B61-B9E9-4B3D-B48C-C98DFEE66E93}" dt="2023-03-28T06:46:41.979" v="3" actId="2696"/>
        <pc:sldMkLst>
          <pc:docMk/>
          <pc:sldMk cId="4075491599" sldId="364"/>
        </pc:sldMkLst>
      </pc:sldChg>
      <pc:sldChg chg="modSp add mod">
        <pc:chgData name="Sukanen Mikko" userId="69b74f27-0786-4a03-abd4-a8f3e6905cf2" providerId="ADAL" clId="{B1D95B61-B9E9-4B3D-B48C-C98DFEE66E93}" dt="2023-03-28T07:26:57.235" v="1352" actId="20577"/>
        <pc:sldMkLst>
          <pc:docMk/>
          <pc:sldMk cId="2361399811" sldId="365"/>
        </pc:sldMkLst>
        <pc:spChg chg="mod">
          <ac:chgData name="Sukanen Mikko" userId="69b74f27-0786-4a03-abd4-a8f3e6905cf2" providerId="ADAL" clId="{B1D95B61-B9E9-4B3D-B48C-C98DFEE66E93}" dt="2023-03-28T07:17:26.506" v="939" actId="20577"/>
          <ac:spMkLst>
            <pc:docMk/>
            <pc:sldMk cId="2361399811" sldId="365"/>
            <ac:spMk id="2" creationId="{1F3217D7-19FE-0CCA-4B98-274796456DCB}"/>
          </ac:spMkLst>
        </pc:spChg>
        <pc:spChg chg="mod">
          <ac:chgData name="Sukanen Mikko" userId="69b74f27-0786-4a03-abd4-a8f3e6905cf2" providerId="ADAL" clId="{B1D95B61-B9E9-4B3D-B48C-C98DFEE66E93}" dt="2023-03-28T07:26:57.235" v="1352" actId="20577"/>
          <ac:spMkLst>
            <pc:docMk/>
            <pc:sldMk cId="2361399811" sldId="365"/>
            <ac:spMk id="6" creationId="{145096A8-7760-3543-0A6F-D51866216061}"/>
          </ac:spMkLst>
        </pc:spChg>
      </pc:sldChg>
      <pc:sldMasterChg chg="del delSldLayout">
        <pc:chgData name="Sukanen Mikko" userId="69b74f27-0786-4a03-abd4-a8f3e6905cf2" providerId="ADAL" clId="{B1D95B61-B9E9-4B3D-B48C-C98DFEE66E93}" dt="2023-03-16T10:20:01.825" v="0" actId="2696"/>
        <pc:sldMasterMkLst>
          <pc:docMk/>
          <pc:sldMasterMk cId="2456581744" sldId="2147483661"/>
        </pc:sldMasterMkLst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2145579358" sldId="2147483662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171548382" sldId="2147483663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260272583" sldId="2147483664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1933223909" sldId="2147483665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3882194038" sldId="2147483666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1959970427" sldId="2147483667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3965014042" sldId="2147483668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1931356589" sldId="2147483669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2816423034" sldId="2147483670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4022107747" sldId="2147483671"/>
          </pc:sldLayoutMkLst>
        </pc:sldLayoutChg>
        <pc:sldLayoutChg chg="del">
          <pc:chgData name="Sukanen Mikko" userId="69b74f27-0786-4a03-abd4-a8f3e6905cf2" providerId="ADAL" clId="{B1D95B61-B9E9-4B3D-B48C-C98DFEE66E93}" dt="2023-03-16T10:20:01.825" v="0" actId="2696"/>
          <pc:sldLayoutMkLst>
            <pc:docMk/>
            <pc:sldMasterMk cId="2456581744" sldId="2147483661"/>
            <pc:sldLayoutMk cId="126944149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2CF89D1-2783-94F8-E1B5-8471C4D8D7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378EDC-0999-DA1E-5077-F6F2F2915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5713-4C16-4509-AB2F-7FE3816738A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57DB9-5F97-538E-C1E9-8B68805CB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045-4D77-4B75-B6AE-92D05F64D3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220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3A2EA-81F5-4129-8ACA-5F5C8CB28E73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6CE8-BBDA-4030-A2AA-AD3A1E85AC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62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77EB1-7E31-4AD2-BDE7-8A87775F7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C54F57-8BBD-4BA5-8AB9-4EE469E80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B7DA24-7959-4B91-B47D-CE517620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6E43BA-E54D-4397-B9D9-11429CCF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68764-927A-4370-B787-32D74057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48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E6411-B3FD-4F34-90E9-9B4C3396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99A0154-6305-4FE0-B1B5-72E151A67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111F6A-6DBC-4AA7-9B8E-C4B53259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03F8BB-6F68-4123-B3F4-629BECA0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2337DD-FEB4-40FE-BF01-29B209A5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45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1BE4B47-1F12-45CE-97BC-44D5E9DB0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A7BC04-31C8-42C1-A0E9-6910EE237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5C7C61-DC0C-474E-BD3B-3F391614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468E78-14F2-4918-BBB4-65CAEA2D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F28E64-6F9B-49F0-9DD8-F50063C4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79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70459-19E1-8342-B591-2A8D5F3C7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FA6C00"/>
                </a:solidFill>
                <a:latin typeface="Arial" panose="020B0604020202020204" pitchFamily="34" charset="0"/>
                <a:ea typeface="Helvetica Neue Condensed Black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otsikkoa ja pidä asia lyhyenä, </a:t>
            </a:r>
            <a:r>
              <a:rPr lang="fi-FI" err="1"/>
              <a:t>max</a:t>
            </a:r>
            <a:r>
              <a:rPr lang="fi-FI"/>
              <a:t> kaksi riviä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6F7674B5-FBDE-2C49-9E67-B88BC5FA03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93977"/>
            <a:ext cx="10515600" cy="3440462"/>
          </a:xfrm>
        </p:spPr>
        <p:txBody>
          <a:bodyPr/>
          <a:lstStyle>
            <a:lvl1pPr marL="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tekstiä tähän. Pidä tekstin määrä per sivu kohtuullisena.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1DC15294-04F8-C947-9A5E-2FF26DE9D2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674541"/>
            <a:ext cx="10515600" cy="0"/>
          </a:xfrm>
          <a:prstGeom prst="line">
            <a:avLst/>
          </a:prstGeom>
          <a:ln w="22225">
            <a:solidFill>
              <a:srgbClr val="3F4C5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877650BC-A210-A54C-B926-58862497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178" y="6356350"/>
            <a:ext cx="1014046" cy="50165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F4C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B91FB1-AC90-924F-8359-480F482B0D8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73D43F4-647A-43BE-A9E5-10835AF6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365" r="7925" b="9387"/>
          <a:stretch/>
        </p:blipFill>
        <p:spPr>
          <a:xfrm>
            <a:off x="7476341" y="5752662"/>
            <a:ext cx="1418835" cy="1030484"/>
          </a:xfrm>
          <a:prstGeom prst="rect">
            <a:avLst/>
          </a:prstGeom>
        </p:spPr>
      </p:pic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BAAC18B-2128-452C-A3E1-A1A47E5AD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832" y="5814646"/>
            <a:ext cx="1168400" cy="881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398D0-C6DE-703F-F990-DBAA565713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47" y="5843874"/>
            <a:ext cx="1124853" cy="8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0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6DFDC-2EEE-4326-B4CF-C7881351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016493-C993-4A23-8AFF-6D522F0B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9520C8-AED2-4C54-A018-BCFC1257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5372E1-BF00-47C9-8311-03ABF657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2B2C7C-C691-4C1F-9A65-1C82D812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56A8C-158A-4089-BB89-441B25D5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A4A0D2-EC87-4911-98B2-41DECCAAB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07B5CA-51C9-4DA0-B703-47BED3F2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870B19-9EBE-4545-802E-6CC75A55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6CE6C9-3A67-40EB-A951-1F3453DC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90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6D71C6-EBD2-4E62-AF98-2071FFFD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599948-87AE-492D-AFCB-2A4664CDD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285E90-4AF6-49DE-9EC4-E1C5EA37D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F197ED-B128-4BD7-A111-AD9132D1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1A71F0-806C-4638-AF94-AEA62745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C5FB7F-4D6E-4E48-ABC4-685BA022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4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F2C02-1FD6-49F8-AE6B-608AFE33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9846A0-4B40-4306-9865-E970AB273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285059-A352-4444-A964-B1B6E00E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A313F4C-FED9-4BB3-8CBB-37C4795C9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60C5D8-D79F-42D5-AFA4-499D684CD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558BFB5-108F-45F1-BFAE-9DA21089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D64769E-3407-424D-B9AF-131B50DA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27C78F-2028-46D4-A47F-2FA2885B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CAB432-69B4-4455-A746-4E8A3953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B301FA4-DE83-4F1B-B33E-B92896B0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2B5FCC-26E2-466E-9029-BF7F686E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F011E1C-C4F1-4890-B0EF-19F34BDC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55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2C347D-186B-4202-8431-903543EA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083C9E-40C8-4EA7-A237-1EEECCCC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82DFB9-263B-4170-9E95-753AB5BF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57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3FE0C9-9525-462F-A1BD-5274FE36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32A950-3BC2-4B0E-B70F-2E39FF6C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1B7179-DC43-4855-9EAD-1FC61E67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1C529A-7AA4-4F3A-A637-5AF4AFBA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09C2E6-6B31-474F-9BE7-86ED64D8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766D064-7E6D-401C-9ED7-9E3027EF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49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BC200-4ED2-42C5-B683-FBAA3906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8E213E3-E1EE-4B9A-9DD5-B16990D31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0BA5D7A-40EF-4791-AB62-C2BEDB3CD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C72EFC-3ADE-49EA-A22A-E0A6C58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7BFDE7-4FE0-4FE3-8380-56E82272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63B637-7416-4CC6-9193-CE406667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2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78BE0E3-50EC-45F5-BDA5-95255601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9AEB17-A58A-4530-923A-DA47AD155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00E84B-0C7F-4D9B-B720-1A9C74D99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6A8E-7096-4C2E-8DFF-409BA128084C}" type="datetimeFigureOut">
              <a:rPr lang="fi-FI" smtClean="0"/>
              <a:t>28.3.2023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E754CE-DC1E-483C-A874-6E0239957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EF3B5D-A818-4C46-B378-E0D2A1617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7910-1B30-4F9C-A88B-ECF9CC6D8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150CD35-6BB8-CF6C-8308-5B74B02A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r="15902" b="8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561E45-1291-E9F6-8976-F52DE463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Läpituenta Riihimäki-Lahti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759A64E-DFC0-8878-D0F3-E289480E3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i-FI" sz="2000" dirty="0"/>
              <a:t>Kunnossapitoalue 1 </a:t>
            </a:r>
          </a:p>
          <a:p>
            <a:pPr algn="l"/>
            <a:r>
              <a:rPr lang="fi-FI" sz="2000" dirty="0"/>
              <a:t>GRK Suomi Oy</a:t>
            </a:r>
          </a:p>
          <a:p>
            <a:pPr algn="l"/>
            <a:r>
              <a:rPr lang="fi-FI" sz="2000" dirty="0"/>
              <a:t>Kesä 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433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94335-3B6F-4437-AA1D-07562D62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TQI, ennen ja jälkeen tuennan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225A9BA-F59D-B108-FBFE-8551041C4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0" y="2561431"/>
            <a:ext cx="6438900" cy="2505075"/>
          </a:xfrm>
        </p:spPr>
      </p:pic>
    </p:spTree>
    <p:extLst>
      <p:ext uri="{BB962C8B-B14F-4D97-AF65-F5344CB8AC3E}">
        <p14:creationId xmlns:p14="http://schemas.microsoft.com/office/powerpoint/2010/main" val="166988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3217D7-19FE-0CCA-4B98-27479645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D-virhemetrit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7E2842-C87A-2117-3AF8-9D48632DD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477" y="2743201"/>
            <a:ext cx="5198623" cy="1504156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14F1D6B-D676-9DDF-4AE4-C8566EE2BE2E}"/>
              </a:ext>
            </a:extLst>
          </p:cNvPr>
          <p:cNvSpPr txBox="1"/>
          <p:nvPr/>
        </p:nvSpPr>
        <p:spPr>
          <a:xfrm>
            <a:off x="1875934" y="1819373"/>
            <a:ext cx="651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4,5 metriä, 116 km matkalla </a:t>
            </a:r>
          </a:p>
        </p:txBody>
      </p:sp>
    </p:spTree>
    <p:extLst>
      <p:ext uri="{BB962C8B-B14F-4D97-AF65-F5344CB8AC3E}">
        <p14:creationId xmlns:p14="http://schemas.microsoft.com/office/powerpoint/2010/main" val="226346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3217D7-19FE-0CCA-4B98-27479645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Onnistumisen avaimet</a:t>
            </a:r>
            <a:endParaRPr lang="fi-FI" b="1" dirty="0">
              <a:solidFill>
                <a:srgbClr val="FA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45096A8-7760-3543-0A6F-D5186621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-Ajoissa tehty päätös tuettavasta rataosasta (2020)</a:t>
            </a:r>
          </a:p>
          <a:p>
            <a:r>
              <a:rPr lang="fi-FI" dirty="0"/>
              <a:t>-Valmistelut saatu käyntiin 2020 syksyllä</a:t>
            </a:r>
          </a:p>
          <a:p>
            <a:r>
              <a:rPr lang="fi-FI" dirty="0"/>
              <a:t>-Geometrian hallinnan kokonaisuus vaatii vuosia</a:t>
            </a:r>
          </a:p>
          <a:p>
            <a:r>
              <a:rPr lang="fi-FI" dirty="0"/>
              <a:t>-Liikennekatkot sovittu 2021</a:t>
            </a:r>
          </a:p>
          <a:p>
            <a:r>
              <a:rPr lang="fi-FI" dirty="0"/>
              <a:t>-Työn suunnittelua tehty talvi 2021-2022</a:t>
            </a:r>
          </a:p>
          <a:p>
            <a:r>
              <a:rPr lang="fi-FI" dirty="0"/>
              <a:t>-Riittävästi aikaa tuennan valmisteleville töille</a:t>
            </a:r>
          </a:p>
          <a:p>
            <a:r>
              <a:rPr lang="fi-FI" dirty="0"/>
              <a:t>-Kattavat suunnitelmat kaikista työvaiheista joihin sidottu jo resurssit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414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3217D7-19FE-0CCA-4B98-27479645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Ensikerralla vielä paremmin?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45096A8-7760-3543-0A6F-D5186621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-Uusi geometria vs. kunnossapidon geometria?</a:t>
            </a:r>
          </a:p>
          <a:p>
            <a:r>
              <a:rPr lang="fi-FI" dirty="0"/>
              <a:t>-Olisiko uudemmalla koneella tullut vielä parempi?</a:t>
            </a:r>
          </a:p>
          <a:p>
            <a:r>
              <a:rPr lang="fi-FI" dirty="0"/>
              <a:t>-Liukuvat tuenta-alueet vai tarkat rajat?</a:t>
            </a:r>
          </a:p>
          <a:p>
            <a:r>
              <a:rPr lang="fi-FI"/>
              <a:t>-Totaalikatkoja </a:t>
            </a:r>
            <a:r>
              <a:rPr lang="fi-FI" dirty="0"/>
              <a:t>vai työraot?</a:t>
            </a:r>
          </a:p>
          <a:p>
            <a:r>
              <a:rPr lang="fi-FI" dirty="0"/>
              <a:t>-Ongelmakohteisiin vielä isompaa remonttia, </a:t>
            </a:r>
            <a:r>
              <a:rPr lang="fi-FI" dirty="0" err="1"/>
              <a:t>erkat</a:t>
            </a:r>
            <a:r>
              <a:rPr lang="fi-FI" dirty="0"/>
              <a:t>, painumat </a:t>
            </a:r>
            <a:r>
              <a:rPr lang="fi-FI" dirty="0" err="1"/>
              <a:t>ym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139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2562FDE0-8F84-3444-B039-45FF06D0D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12" b="1"/>
          <a:stretch/>
        </p:blipFill>
        <p:spPr>
          <a:xfrm>
            <a:off x="33347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1094A4C-3F71-C085-46D5-B2296F88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Kiitos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24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9E24B45-018F-E94D-99C8-0EB26455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Läpituenta Riihimäki – Lahti 2022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D6BACA-8DC3-3643-8377-B8CB2034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1FB1-AC90-924F-8359-480F482B0D87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26B6353-F879-4177-BD8F-1C5F3187C7E0}"/>
              </a:ext>
            </a:extLst>
          </p:cNvPr>
          <p:cNvSpPr txBox="1">
            <a:spLocks/>
          </p:cNvSpPr>
          <p:nvPr/>
        </p:nvSpPr>
        <p:spPr>
          <a:xfrm>
            <a:off x="838200" y="2093977"/>
            <a:ext cx="9829800" cy="344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Tuenta-alue kaksoisraidetta 71+800-129+300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Tuentakilometrit n.116km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Hakosilta-Lahti sn200 (työn aikana sn140)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66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4CB78-1223-3967-4A53-509648C6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FA6C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Läpituenta Riihimäki - Lahti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A788EB-D3A4-5658-9D47-4710B13A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Mittausperusta oli kunnossa, tehty vuonna 2020-2021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Raidekartoitusmittaus tehty 2022 keväällä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Laskettu uusi raidegeometria, vanha geometria oli kahdeksassa osassa ja kolmessa eri koordinaatti ja korkeusjärjestelmässä, uusi geometria 4 osassa ja kaikki samassa koordinaatti ja korkeusjärjestelmässä  GK25 / N2000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50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475C70-27ED-C9CF-CDB4-1F78965B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FA6C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Läpituenta Riihimäki - Lahti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091FF6-022F-680F-55D3-BB0DF7112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Sepelöinti aloitettu 30.5 ja tukeminen alkoi 26.6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Vaihdetuenta alkoi 31.7, vaihteita 44 kpl joista 34kpl pitkiä vaihteita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Tuentatyövuoroja noin 35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Sepeliä noin 18000 tonnia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Linjatuenta tehty 2 pölkyn satelliitti 09-32 (LW)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Vaihdetuennat 4S (GRK)</a:t>
            </a:r>
          </a:p>
        </p:txBody>
      </p:sp>
    </p:spTree>
    <p:extLst>
      <p:ext uri="{BB962C8B-B14F-4D97-AF65-F5344CB8AC3E}">
        <p14:creationId xmlns:p14="http://schemas.microsoft.com/office/powerpoint/2010/main" val="70144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B90D93-1B54-9B88-24C3-13695E05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Nuotti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5F5469-5D32-3C49-FA96-E8C953EBD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7095" y="2093913"/>
            <a:ext cx="4377810" cy="3440112"/>
          </a:xfrm>
        </p:spPr>
      </p:pic>
    </p:spTree>
    <p:extLst>
      <p:ext uri="{BB962C8B-B14F-4D97-AF65-F5344CB8AC3E}">
        <p14:creationId xmlns:p14="http://schemas.microsoft.com/office/powerpoint/2010/main" val="367705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C04C5-9696-E8A4-3991-FAB5351E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Järvelä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04438C-A1D2-9986-E633-7A1F38F2A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Järvelän vaihteissa oli ollut pitkäaikainen nopeusrajoitus nuolikorkeusvirheiden vuoksi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Vaihteet suunniteltu raidevälille 4300mm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Vaihteet takajatkokset vastakkain ilman lyhyitä pölkkyjä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54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A598C6-9C7B-EDD9-C3DF-B2BBB413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Järvelä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0B63035-1BBE-3B38-0209-6872AD418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036" y="2093913"/>
            <a:ext cx="7799927" cy="3440112"/>
          </a:xfrm>
        </p:spPr>
      </p:pic>
    </p:spTree>
    <p:extLst>
      <p:ext uri="{BB962C8B-B14F-4D97-AF65-F5344CB8AC3E}">
        <p14:creationId xmlns:p14="http://schemas.microsoft.com/office/powerpoint/2010/main" val="129677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A02C1-3BA8-C2C4-5CB8-01CE3E76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Raiteiden välinen etäisyys Järvelä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61839E3-940B-BF05-7704-EE0EDB9E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184" y="1996636"/>
            <a:ext cx="4825454" cy="3440112"/>
          </a:xfr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40E41F8-2CA0-46EC-BEEC-A13CEBA4329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Mitattu/laskettu raiteiden välinen</a:t>
            </a:r>
          </a:p>
          <a:p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Levinnyt enimmillään 91 mm</a:t>
            </a:r>
          </a:p>
          <a:p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Aiheuttaa nuolikorkeusvirheen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</a:t>
            </a:r>
            <a:r>
              <a:rPr lang="fi-FI" dirty="0" err="1">
                <a:solidFill>
                  <a:prstClr val="black"/>
                </a:solidFill>
                <a:latin typeface="Calibri" panose="020F0502020204030204"/>
              </a:rPr>
              <a:t>tkille</a:t>
            </a: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 pölkyille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138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25B4E-64C5-2EB1-7801-FF92EDA9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A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Järvelä  Meeri 13.5.2022/3.8.2022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429FCCA-4116-4A7B-2D87-4BC1C0305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38199" y="1967449"/>
            <a:ext cx="4638039" cy="344011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D9F9685-E311-1F85-3D39-1DBB2510E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37"/>
          <a:stretch/>
        </p:blipFill>
        <p:spPr>
          <a:xfrm>
            <a:off x="6215974" y="1967449"/>
            <a:ext cx="4635419" cy="34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4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0CCFD4333845458D5EFB8C9666634F" ma:contentTypeVersion="13" ma:contentTypeDescription="Luo uusi asiakirja." ma:contentTypeScope="" ma:versionID="b0787d55337cf186c3acebb8fa6019ef">
  <xsd:schema xmlns:xsd="http://www.w3.org/2001/XMLSchema" xmlns:xs="http://www.w3.org/2001/XMLSchema" xmlns:p="http://schemas.microsoft.com/office/2006/metadata/properties" xmlns:ns2="35282b09-f568-4c13-ae56-5de3141b012c" xmlns:ns3="a34e0242-ee93-4930-8d43-eeb0cf9a8e03" targetNamespace="http://schemas.microsoft.com/office/2006/metadata/properties" ma:root="true" ma:fieldsID="ae7b671d3b52c60c97ec91a7f3f25961" ns2:_="" ns3:_="">
    <xsd:import namespace="35282b09-f568-4c13-ae56-5de3141b012c"/>
    <xsd:import namespace="a34e0242-ee93-4930-8d43-eeb0cf9a8e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82b09-f568-4c13-ae56-5de3141b0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88d38a0c-a0fa-417c-88dd-afc35592cd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e0242-ee93-4930-8d43-eeb0cf9a8e0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39770a-338d-4ea3-a70e-8b717664cb15}" ma:internalName="TaxCatchAll" ma:showField="CatchAllData" ma:web="6718126e-9f2f-4a02-8360-8dcd94225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5282b09-f568-4c13-ae56-5de3141b012c" xsi:nil="true"/>
    <TaxCatchAll xmlns="a34e0242-ee93-4930-8d43-eeb0cf9a8e03" xsi:nil="true"/>
    <lcf76f155ced4ddcb4097134ff3c332f xmlns="35282b09-f568-4c13-ae56-5de3141b01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FE17D9-95CD-4C9B-934A-2EDB94653EAA}">
  <ds:schemaRefs>
    <ds:schemaRef ds:uri="35282b09-f568-4c13-ae56-5de3141b012c"/>
    <ds:schemaRef ds:uri="a34e0242-ee93-4930-8d43-eeb0cf9a8e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F903C4-C08D-425B-BC0F-E086EC67D8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49E721-F67A-4AD7-9448-A45FE97994F2}">
  <ds:schemaRefs>
    <ds:schemaRef ds:uri="35282b09-f568-4c13-ae56-5de3141b012c"/>
    <ds:schemaRef ds:uri="8b4b499d-9429-4a29-aba4-06a1924c7913"/>
    <ds:schemaRef ds:uri="a34e0242-ee93-4930-8d43-eeb0cf9a8e03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267</Words>
  <Application>Microsoft Office PowerPoint</Application>
  <PresentationFormat>Laajakuva</PresentationFormat>
  <Paragraphs>50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Läpituenta Riihimäki-Lahti</vt:lpstr>
      <vt:lpstr>Läpituenta Riihimäki – Lahti 2022</vt:lpstr>
      <vt:lpstr>Läpituenta Riihimäki - Lahti</vt:lpstr>
      <vt:lpstr>Läpituenta Riihimäki - Lahti</vt:lpstr>
      <vt:lpstr>Nuotti</vt:lpstr>
      <vt:lpstr>Järvelä</vt:lpstr>
      <vt:lpstr>Järvelä</vt:lpstr>
      <vt:lpstr>Raiteiden välinen etäisyys Järvelä</vt:lpstr>
      <vt:lpstr>Järvelä  Meeri 13.5.2022/3.8.2022</vt:lpstr>
      <vt:lpstr>TQI, ennen ja jälkeen tuennan</vt:lpstr>
      <vt:lpstr>D-virhemetrit</vt:lpstr>
      <vt:lpstr>Onnistumisen avaimet</vt:lpstr>
      <vt:lpstr>Ensikerralla vielä paremmin?</vt:lpstr>
      <vt:lpstr>     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Laukkanen Eija</dc:creator>
  <cp:lastModifiedBy>Sukanen Mikko</cp:lastModifiedBy>
  <cp:revision>4</cp:revision>
  <dcterms:created xsi:type="dcterms:W3CDTF">2021-11-02T11:21:22Z</dcterms:created>
  <dcterms:modified xsi:type="dcterms:W3CDTF">2023-03-28T07:27:06Z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0x010100100CCFD4333845458D5EFB8C9666634F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