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3"/>
  </p:sldMasterIdLst>
  <p:notesMasterIdLst>
    <p:notesMasterId r:id="rId49"/>
  </p:notesMasterIdLst>
  <p:handoutMasterIdLst>
    <p:handoutMasterId r:id="rId50"/>
  </p:handoutMasterIdLst>
  <p:sldIdLst>
    <p:sldId id="276" r:id="rId4"/>
    <p:sldId id="282" r:id="rId5"/>
    <p:sldId id="283" r:id="rId6"/>
    <p:sldId id="291" r:id="rId7"/>
    <p:sldId id="292" r:id="rId8"/>
    <p:sldId id="293" r:id="rId9"/>
    <p:sldId id="294" r:id="rId10"/>
    <p:sldId id="301" r:id="rId11"/>
    <p:sldId id="302" r:id="rId12"/>
    <p:sldId id="303" r:id="rId13"/>
    <p:sldId id="312" r:id="rId14"/>
    <p:sldId id="325" r:id="rId15"/>
    <p:sldId id="326" r:id="rId16"/>
    <p:sldId id="305" r:id="rId17"/>
    <p:sldId id="310" r:id="rId18"/>
    <p:sldId id="313" r:id="rId19"/>
    <p:sldId id="317" r:id="rId20"/>
    <p:sldId id="318" r:id="rId21"/>
    <p:sldId id="295" r:id="rId22"/>
    <p:sldId id="296" r:id="rId23"/>
    <p:sldId id="300" r:id="rId24"/>
    <p:sldId id="297" r:id="rId25"/>
    <p:sldId id="298" r:id="rId26"/>
    <p:sldId id="311" r:id="rId27"/>
    <p:sldId id="319" r:id="rId28"/>
    <p:sldId id="321" r:id="rId29"/>
    <p:sldId id="346" r:id="rId30"/>
    <p:sldId id="285" r:id="rId31"/>
    <p:sldId id="343" r:id="rId32"/>
    <p:sldId id="344" r:id="rId33"/>
    <p:sldId id="345" r:id="rId34"/>
    <p:sldId id="328" r:id="rId35"/>
    <p:sldId id="327" r:id="rId36"/>
    <p:sldId id="329" r:id="rId37"/>
    <p:sldId id="331" r:id="rId38"/>
    <p:sldId id="332" r:id="rId39"/>
    <p:sldId id="333" r:id="rId40"/>
    <p:sldId id="334" r:id="rId41"/>
    <p:sldId id="336" r:id="rId42"/>
    <p:sldId id="341" r:id="rId43"/>
    <p:sldId id="335" r:id="rId44"/>
    <p:sldId id="337" r:id="rId45"/>
    <p:sldId id="338" r:id="rId46"/>
    <p:sldId id="339" r:id="rId47"/>
    <p:sldId id="340" r:id="rId4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85" autoAdjust="0"/>
    <p:restoredTop sz="86446" autoAdjust="0"/>
  </p:normalViewPr>
  <p:slideViewPr>
    <p:cSldViewPr snapToGrid="0">
      <p:cViewPr>
        <p:scale>
          <a:sx n="75" d="100"/>
          <a:sy n="75" d="100"/>
        </p:scale>
        <p:origin x="1662" y="5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5" d="100"/>
          <a:sy n="95" d="100"/>
        </p:scale>
        <p:origin x="280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handoutMaster" Target="handoutMasters/handout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ppälä Henri" userId="c225a667-4962-4780-8021-39df04035638" providerId="ADAL" clId="{44909F92-9B57-4824-B175-A4AA1A020996}"/>
    <pc:docChg chg="undo custSel addSld delSld modSld sldOrd">
      <pc:chgData name="Seppälä Henri" userId="c225a667-4962-4780-8021-39df04035638" providerId="ADAL" clId="{44909F92-9B57-4824-B175-A4AA1A020996}" dt="2023-03-29T09:18:02.931" v="1125"/>
      <pc:docMkLst>
        <pc:docMk/>
      </pc:docMkLst>
      <pc:sldChg chg="del">
        <pc:chgData name="Seppälä Henri" userId="c225a667-4962-4780-8021-39df04035638" providerId="ADAL" clId="{44909F92-9B57-4824-B175-A4AA1A020996}" dt="2023-03-29T07:38:54.747" v="771" actId="47"/>
        <pc:sldMkLst>
          <pc:docMk/>
          <pc:sldMk cId="259817993" sldId="274"/>
        </pc:sldMkLst>
      </pc:sldChg>
      <pc:sldChg chg="modSp mod modTransition">
        <pc:chgData name="Seppälä Henri" userId="c225a667-4962-4780-8021-39df04035638" providerId="ADAL" clId="{44909F92-9B57-4824-B175-A4AA1A020996}" dt="2023-03-29T08:40:38.208" v="959"/>
        <pc:sldMkLst>
          <pc:docMk/>
          <pc:sldMk cId="2382063593" sldId="276"/>
        </pc:sldMkLst>
        <pc:spChg chg="mod">
          <ac:chgData name="Seppälä Henri" userId="c225a667-4962-4780-8021-39df04035638" providerId="ADAL" clId="{44909F92-9B57-4824-B175-A4AA1A020996}" dt="2023-03-29T08:07:57.648" v="945" actId="20577"/>
          <ac:spMkLst>
            <pc:docMk/>
            <pc:sldMk cId="2382063593" sldId="276"/>
            <ac:spMk id="4" creationId="{8DFCC612-02DF-48F9-BBD4-37E6855C57D3}"/>
          </ac:spMkLst>
        </pc:spChg>
      </pc:sldChg>
      <pc:sldChg chg="del">
        <pc:chgData name="Seppälä Henri" userId="c225a667-4962-4780-8021-39df04035638" providerId="ADAL" clId="{44909F92-9B57-4824-B175-A4AA1A020996}" dt="2023-03-28T07:22:36.336" v="5" actId="47"/>
        <pc:sldMkLst>
          <pc:docMk/>
          <pc:sldMk cId="1248205766" sldId="278"/>
        </pc:sldMkLst>
      </pc:sldChg>
      <pc:sldChg chg="del">
        <pc:chgData name="Seppälä Henri" userId="c225a667-4962-4780-8021-39df04035638" providerId="ADAL" clId="{44909F92-9B57-4824-B175-A4AA1A020996}" dt="2023-03-29T07:55:05.598" v="886" actId="47"/>
        <pc:sldMkLst>
          <pc:docMk/>
          <pc:sldMk cId="4264977877" sldId="279"/>
        </pc:sldMkLst>
      </pc:sldChg>
      <pc:sldChg chg="add del">
        <pc:chgData name="Seppälä Henri" userId="c225a667-4962-4780-8021-39df04035638" providerId="ADAL" clId="{44909F92-9B57-4824-B175-A4AA1A020996}" dt="2023-03-28T11:44:15.727" v="19" actId="47"/>
        <pc:sldMkLst>
          <pc:docMk/>
          <pc:sldMk cId="2847292768" sldId="280"/>
        </pc:sldMkLst>
      </pc:sldChg>
      <pc:sldChg chg="del">
        <pc:chgData name="Seppälä Henri" userId="c225a667-4962-4780-8021-39df04035638" providerId="ADAL" clId="{44909F92-9B57-4824-B175-A4AA1A020996}" dt="2023-03-28T07:22:40.736" v="6" actId="47"/>
        <pc:sldMkLst>
          <pc:docMk/>
          <pc:sldMk cId="3070113796" sldId="280"/>
        </pc:sldMkLst>
      </pc:sldChg>
      <pc:sldChg chg="modSp add del mod modTransition modClrScheme chgLayout modNotesTx">
        <pc:chgData name="Seppälä Henri" userId="c225a667-4962-4780-8021-39df04035638" providerId="ADAL" clId="{44909F92-9B57-4824-B175-A4AA1A020996}" dt="2023-03-29T08:04:57.246" v="926" actId="47"/>
        <pc:sldMkLst>
          <pc:docMk/>
          <pc:sldMk cId="3908221318" sldId="281"/>
        </pc:sldMkLst>
        <pc:spChg chg="mod ord">
          <ac:chgData name="Seppälä Henri" userId="c225a667-4962-4780-8021-39df04035638" providerId="ADAL" clId="{44909F92-9B57-4824-B175-A4AA1A020996}" dt="2023-03-28T11:47:44.725" v="23" actId="700"/>
          <ac:spMkLst>
            <pc:docMk/>
            <pc:sldMk cId="3908221318" sldId="281"/>
            <ac:spMk id="2" creationId="{5B348056-C4D9-6444-F365-BC05B47B9451}"/>
          </ac:spMkLst>
        </pc:spChg>
        <pc:spChg chg="mod ord">
          <ac:chgData name="Seppälä Henri" userId="c225a667-4962-4780-8021-39df04035638" providerId="ADAL" clId="{44909F92-9B57-4824-B175-A4AA1A020996}" dt="2023-03-29T08:04:29.392" v="923" actId="1076"/>
          <ac:spMkLst>
            <pc:docMk/>
            <pc:sldMk cId="3908221318" sldId="281"/>
            <ac:spMk id="3" creationId="{70710C7D-3058-D1AD-7EEF-8678B77D3387}"/>
          </ac:spMkLst>
        </pc:spChg>
        <pc:graphicFrameChg chg="mod ord modGraphic">
          <ac:chgData name="Seppälä Henri" userId="c225a667-4962-4780-8021-39df04035638" providerId="ADAL" clId="{44909F92-9B57-4824-B175-A4AA1A020996}" dt="2023-03-29T08:04:25.162" v="922" actId="1076"/>
          <ac:graphicFrameMkLst>
            <pc:docMk/>
            <pc:sldMk cId="3908221318" sldId="281"/>
            <ac:graphicFrameMk id="6" creationId="{F9F8C1DA-9C31-561F-E35D-1628D04CEC47}"/>
          </ac:graphicFrameMkLst>
        </pc:graphicFrameChg>
      </pc:sldChg>
      <pc:sldChg chg="modSp modTransition">
        <pc:chgData name="Seppälä Henri" userId="c225a667-4962-4780-8021-39df04035638" providerId="ADAL" clId="{44909F92-9B57-4824-B175-A4AA1A020996}" dt="2023-03-29T09:13:42.839" v="1121"/>
        <pc:sldMkLst>
          <pc:docMk/>
          <pc:sldMk cId="1160194689" sldId="282"/>
        </pc:sldMkLst>
        <pc:graphicFrameChg chg="mod">
          <ac:chgData name="Seppälä Henri" userId="c225a667-4962-4780-8021-39df04035638" providerId="ADAL" clId="{44909F92-9B57-4824-B175-A4AA1A020996}" dt="2023-03-28T07:22:52.363" v="8" actId="688"/>
          <ac:graphicFrameMkLst>
            <pc:docMk/>
            <pc:sldMk cId="1160194689" sldId="282"/>
            <ac:graphicFrameMk id="21" creationId="{6596BE4E-CA29-4A16-A6EA-1A7CD5E2404B}"/>
          </ac:graphicFrameMkLst>
        </pc:graphicFrameChg>
      </pc:sldChg>
      <pc:sldChg chg="del">
        <pc:chgData name="Seppälä Henri" userId="c225a667-4962-4780-8021-39df04035638" providerId="ADAL" clId="{44909F92-9B57-4824-B175-A4AA1A020996}" dt="2023-03-28T07:22:42.336" v="7" actId="47"/>
        <pc:sldMkLst>
          <pc:docMk/>
          <pc:sldMk cId="3923032515" sldId="284"/>
        </pc:sldMkLst>
      </pc:sldChg>
      <pc:sldChg chg="addSp modSp add mod modClrScheme chgLayout">
        <pc:chgData name="Seppälä Henri" userId="c225a667-4962-4780-8021-39df04035638" providerId="ADAL" clId="{44909F92-9B57-4824-B175-A4AA1A020996}" dt="2023-03-29T08:01:09.119" v="899" actId="20577"/>
        <pc:sldMkLst>
          <pc:docMk/>
          <pc:sldMk cId="1377998464" sldId="285"/>
        </pc:sldMkLst>
        <pc:spChg chg="mod ord">
          <ac:chgData name="Seppälä Henri" userId="c225a667-4962-4780-8021-39df04035638" providerId="ADAL" clId="{44909F92-9B57-4824-B175-A4AA1A020996}" dt="2023-03-28T11:47:39.125" v="22" actId="700"/>
          <ac:spMkLst>
            <pc:docMk/>
            <pc:sldMk cId="1377998464" sldId="285"/>
            <ac:spMk id="2" creationId="{5B348056-C4D9-6444-F365-BC05B47B9451}"/>
          </ac:spMkLst>
        </pc:spChg>
        <pc:spChg chg="mod ord">
          <ac:chgData name="Seppälä Henri" userId="c225a667-4962-4780-8021-39df04035638" providerId="ADAL" clId="{44909F92-9B57-4824-B175-A4AA1A020996}" dt="2023-03-29T07:58:49.108" v="888" actId="1076"/>
          <ac:spMkLst>
            <pc:docMk/>
            <pc:sldMk cId="1377998464" sldId="285"/>
            <ac:spMk id="3" creationId="{70710C7D-3058-D1AD-7EEF-8678B77D3387}"/>
          </ac:spMkLst>
        </pc:spChg>
        <pc:spChg chg="add mod">
          <ac:chgData name="Seppälä Henri" userId="c225a667-4962-4780-8021-39df04035638" providerId="ADAL" clId="{44909F92-9B57-4824-B175-A4AA1A020996}" dt="2023-03-29T08:01:09.119" v="899" actId="20577"/>
          <ac:spMkLst>
            <pc:docMk/>
            <pc:sldMk cId="1377998464" sldId="285"/>
            <ac:spMk id="4" creationId="{7D858128-7E9E-1F51-1444-DDA830CBF704}"/>
          </ac:spMkLst>
        </pc:spChg>
      </pc:sldChg>
      <pc:sldChg chg="del">
        <pc:chgData name="Seppälä Henri" userId="c225a667-4962-4780-8021-39df04035638" providerId="ADAL" clId="{44909F92-9B57-4824-B175-A4AA1A020996}" dt="2023-03-28T07:22:19.053" v="2" actId="47"/>
        <pc:sldMkLst>
          <pc:docMk/>
          <pc:sldMk cId="3208554946" sldId="286"/>
        </pc:sldMkLst>
      </pc:sldChg>
      <pc:sldChg chg="del">
        <pc:chgData name="Seppälä Henri" userId="c225a667-4962-4780-8021-39df04035638" providerId="ADAL" clId="{44909F92-9B57-4824-B175-A4AA1A020996}" dt="2023-03-28T07:22:20.087" v="3" actId="47"/>
        <pc:sldMkLst>
          <pc:docMk/>
          <pc:sldMk cId="1896323984" sldId="287"/>
        </pc:sldMkLst>
      </pc:sldChg>
      <pc:sldChg chg="del">
        <pc:chgData name="Seppälä Henri" userId="c225a667-4962-4780-8021-39df04035638" providerId="ADAL" clId="{44909F92-9B57-4824-B175-A4AA1A020996}" dt="2023-03-28T07:22:21.003" v="4" actId="47"/>
        <pc:sldMkLst>
          <pc:docMk/>
          <pc:sldMk cId="1766425379" sldId="288"/>
        </pc:sldMkLst>
      </pc:sldChg>
      <pc:sldChg chg="del">
        <pc:chgData name="Seppälä Henri" userId="c225a667-4962-4780-8021-39df04035638" providerId="ADAL" clId="{44909F92-9B57-4824-B175-A4AA1A020996}" dt="2023-03-28T07:22:16.736" v="0" actId="47"/>
        <pc:sldMkLst>
          <pc:docMk/>
          <pc:sldMk cId="4020667866" sldId="290"/>
        </pc:sldMkLst>
      </pc:sldChg>
      <pc:sldChg chg="del">
        <pc:chgData name="Seppälä Henri" userId="c225a667-4962-4780-8021-39df04035638" providerId="ADAL" clId="{44909F92-9B57-4824-B175-A4AA1A020996}" dt="2023-03-28T11:45:34.637" v="21" actId="47"/>
        <pc:sldMkLst>
          <pc:docMk/>
          <pc:sldMk cId="3322279548" sldId="322"/>
        </pc:sldMkLst>
      </pc:sldChg>
      <pc:sldChg chg="del">
        <pc:chgData name="Seppälä Henri" userId="c225a667-4962-4780-8021-39df04035638" providerId="ADAL" clId="{44909F92-9B57-4824-B175-A4AA1A020996}" dt="2023-03-28T11:43:37.804" v="18" actId="47"/>
        <pc:sldMkLst>
          <pc:docMk/>
          <pc:sldMk cId="2573192265" sldId="323"/>
        </pc:sldMkLst>
      </pc:sldChg>
      <pc:sldChg chg="addSp delSp modSp del mod delAnim modAnim">
        <pc:chgData name="Seppälä Henri" userId="c225a667-4962-4780-8021-39df04035638" providerId="ADAL" clId="{44909F92-9B57-4824-B175-A4AA1A020996}" dt="2023-03-29T08:19:29.878" v="958" actId="47"/>
        <pc:sldMkLst>
          <pc:docMk/>
          <pc:sldMk cId="3190193783" sldId="324"/>
        </pc:sldMkLst>
        <pc:picChg chg="del mod">
          <ac:chgData name="Seppälä Henri" userId="c225a667-4962-4780-8021-39df04035638" providerId="ADAL" clId="{44909F92-9B57-4824-B175-A4AA1A020996}" dt="2023-03-29T08:19:26.623" v="957" actId="478"/>
          <ac:picMkLst>
            <pc:docMk/>
            <pc:sldMk cId="3190193783" sldId="324"/>
            <ac:picMk id="2" creationId="{D214832E-6431-4967-9694-0731FD500061}"/>
          </ac:picMkLst>
        </pc:picChg>
        <pc:picChg chg="add mod">
          <ac:chgData name="Seppälä Henri" userId="c225a667-4962-4780-8021-39df04035638" providerId="ADAL" clId="{44909F92-9B57-4824-B175-A4AA1A020996}" dt="2023-03-29T08:18:41.565" v="953"/>
          <ac:picMkLst>
            <pc:docMk/>
            <pc:sldMk cId="3190193783" sldId="324"/>
            <ac:picMk id="3" creationId="{91B2FC7E-12BC-8C06-BE49-FB1474528BBE}"/>
          </ac:picMkLst>
        </pc:picChg>
      </pc:sldChg>
      <pc:sldChg chg="del">
        <pc:chgData name="Seppälä Henri" userId="c225a667-4962-4780-8021-39df04035638" providerId="ADAL" clId="{44909F92-9B57-4824-B175-A4AA1A020996}" dt="2023-03-28T07:22:17.937" v="1" actId="47"/>
        <pc:sldMkLst>
          <pc:docMk/>
          <pc:sldMk cId="2125843159" sldId="327"/>
        </pc:sldMkLst>
      </pc:sldChg>
      <pc:sldChg chg="addSp modSp new mod modTransition">
        <pc:chgData name="Seppälä Henri" userId="c225a667-4962-4780-8021-39df04035638" providerId="ADAL" clId="{44909F92-9B57-4824-B175-A4AA1A020996}" dt="2023-03-29T07:53:48.636" v="884"/>
        <pc:sldMkLst>
          <pc:docMk/>
          <pc:sldMk cId="4201040338" sldId="327"/>
        </pc:sldMkLst>
        <pc:spChg chg="mod">
          <ac:chgData name="Seppälä Henri" userId="c225a667-4962-4780-8021-39df04035638" providerId="ADAL" clId="{44909F92-9B57-4824-B175-A4AA1A020996}" dt="2023-03-29T04:33:11.841" v="111" actId="20577"/>
          <ac:spMkLst>
            <pc:docMk/>
            <pc:sldMk cId="4201040338" sldId="327"/>
            <ac:spMk id="2" creationId="{C8498E59-3EAA-BD03-D878-FB8E2F1B4021}"/>
          </ac:spMkLst>
        </pc:spChg>
        <pc:picChg chg="add mod modCrop">
          <ac:chgData name="Seppälä Henri" userId="c225a667-4962-4780-8021-39df04035638" providerId="ADAL" clId="{44909F92-9B57-4824-B175-A4AA1A020996}" dt="2023-03-29T07:53:44.953" v="883" actId="962"/>
          <ac:picMkLst>
            <pc:docMk/>
            <pc:sldMk cId="4201040338" sldId="327"/>
            <ac:picMk id="5" creationId="{F70D5430-E4E5-DF1A-D7F0-1C612E62169E}"/>
          </ac:picMkLst>
        </pc:picChg>
      </pc:sldChg>
      <pc:sldChg chg="addSp delSp modSp add mod ord">
        <pc:chgData name="Seppälä Henri" userId="c225a667-4962-4780-8021-39df04035638" providerId="ADAL" clId="{44909F92-9B57-4824-B175-A4AA1A020996}" dt="2023-03-29T07:54:13.189" v="885" actId="962"/>
        <pc:sldMkLst>
          <pc:docMk/>
          <pc:sldMk cId="3423579782" sldId="328"/>
        </pc:sldMkLst>
        <pc:spChg chg="mod">
          <ac:chgData name="Seppälä Henri" userId="c225a667-4962-4780-8021-39df04035638" providerId="ADAL" clId="{44909F92-9B57-4824-B175-A4AA1A020996}" dt="2023-03-29T06:26:17.768" v="214" actId="20577"/>
          <ac:spMkLst>
            <pc:docMk/>
            <pc:sldMk cId="3423579782" sldId="328"/>
            <ac:spMk id="3" creationId="{8C57FC96-DA65-DFFC-F578-F4FB70BEBF59}"/>
          </ac:spMkLst>
        </pc:spChg>
        <pc:picChg chg="del">
          <ac:chgData name="Seppälä Henri" userId="c225a667-4962-4780-8021-39df04035638" providerId="ADAL" clId="{44909F92-9B57-4824-B175-A4AA1A020996}" dt="2023-03-29T04:35:55.807" v="113" actId="478"/>
          <ac:picMkLst>
            <pc:docMk/>
            <pc:sldMk cId="3423579782" sldId="328"/>
            <ac:picMk id="5" creationId="{F70D5430-E4E5-DF1A-D7F0-1C612E62169E}"/>
          </ac:picMkLst>
        </pc:picChg>
        <pc:picChg chg="add del mod">
          <ac:chgData name="Seppälä Henri" userId="c225a667-4962-4780-8021-39df04035638" providerId="ADAL" clId="{44909F92-9B57-4824-B175-A4AA1A020996}" dt="2023-03-29T05:39:06.180" v="118" actId="478"/>
          <ac:picMkLst>
            <pc:docMk/>
            <pc:sldMk cId="3423579782" sldId="328"/>
            <ac:picMk id="6" creationId="{B9363939-23DD-43A2-077B-36D81008FFEE}"/>
          </ac:picMkLst>
        </pc:picChg>
        <pc:picChg chg="add mod">
          <ac:chgData name="Seppälä Henri" userId="c225a667-4962-4780-8021-39df04035638" providerId="ADAL" clId="{44909F92-9B57-4824-B175-A4AA1A020996}" dt="2023-03-29T07:54:13.189" v="885" actId="962"/>
          <ac:picMkLst>
            <pc:docMk/>
            <pc:sldMk cId="3423579782" sldId="328"/>
            <ac:picMk id="8" creationId="{266900A6-1CB2-3654-75C5-BCB5A07C6004}"/>
          </ac:picMkLst>
        </pc:picChg>
        <pc:picChg chg="add mod">
          <ac:chgData name="Seppälä Henri" userId="c225a667-4962-4780-8021-39df04035638" providerId="ADAL" clId="{44909F92-9B57-4824-B175-A4AA1A020996}" dt="2023-03-29T07:51:57.056" v="857" actId="1076"/>
          <ac:picMkLst>
            <pc:docMk/>
            <pc:sldMk cId="3423579782" sldId="328"/>
            <ac:picMk id="10" creationId="{ED6E548A-DA3F-8C8E-CD3D-0F6627635FD9}"/>
          </ac:picMkLst>
        </pc:picChg>
      </pc:sldChg>
      <pc:sldChg chg="addSp delSp modSp new mod modTransition">
        <pc:chgData name="Seppälä Henri" userId="c225a667-4962-4780-8021-39df04035638" providerId="ADAL" clId="{44909F92-9B57-4824-B175-A4AA1A020996}" dt="2023-03-29T07:41:56.799" v="789" actId="207"/>
        <pc:sldMkLst>
          <pc:docMk/>
          <pc:sldMk cId="723951262" sldId="329"/>
        </pc:sldMkLst>
        <pc:spChg chg="add mod">
          <ac:chgData name="Seppälä Henri" userId="c225a667-4962-4780-8021-39df04035638" providerId="ADAL" clId="{44909F92-9B57-4824-B175-A4AA1A020996}" dt="2023-03-29T07:41:56.799" v="789" actId="207"/>
          <ac:spMkLst>
            <pc:docMk/>
            <pc:sldMk cId="723951262" sldId="329"/>
            <ac:spMk id="2" creationId="{D628B32E-46A8-D403-E543-33B9525E7444}"/>
          </ac:spMkLst>
        </pc:spChg>
        <pc:spChg chg="add del mod">
          <ac:chgData name="Seppälä Henri" userId="c225a667-4962-4780-8021-39df04035638" providerId="ADAL" clId="{44909F92-9B57-4824-B175-A4AA1A020996}" dt="2023-03-29T06:32:14.603" v="225" actId="478"/>
          <ac:spMkLst>
            <pc:docMk/>
            <pc:sldMk cId="723951262" sldId="329"/>
            <ac:spMk id="3" creationId="{DDB6A04B-B1AD-744E-26B0-ED4F25592617}"/>
          </ac:spMkLst>
        </pc:spChg>
        <pc:spChg chg="add del mod">
          <ac:chgData name="Seppälä Henri" userId="c225a667-4962-4780-8021-39df04035638" providerId="ADAL" clId="{44909F92-9B57-4824-B175-A4AA1A020996}" dt="2023-03-29T06:37:28.051" v="271" actId="478"/>
          <ac:spMkLst>
            <pc:docMk/>
            <pc:sldMk cId="723951262" sldId="329"/>
            <ac:spMk id="16" creationId="{3450909B-40BD-043C-4402-D060CBB77E15}"/>
          </ac:spMkLst>
        </pc:spChg>
        <pc:spChg chg="add mod">
          <ac:chgData name="Seppälä Henri" userId="c225a667-4962-4780-8021-39df04035638" providerId="ADAL" clId="{44909F92-9B57-4824-B175-A4AA1A020996}" dt="2023-03-29T07:10:42.465" v="539" actId="1076"/>
          <ac:spMkLst>
            <pc:docMk/>
            <pc:sldMk cId="723951262" sldId="329"/>
            <ac:spMk id="17" creationId="{E11A6374-A42E-6427-0C16-ABE21FF085C9}"/>
          </ac:spMkLst>
        </pc:spChg>
        <pc:spChg chg="add mod">
          <ac:chgData name="Seppälä Henri" userId="c225a667-4962-4780-8021-39df04035638" providerId="ADAL" clId="{44909F92-9B57-4824-B175-A4AA1A020996}" dt="2023-03-29T07:00:30.773" v="484" actId="1076"/>
          <ac:spMkLst>
            <pc:docMk/>
            <pc:sldMk cId="723951262" sldId="329"/>
            <ac:spMk id="18" creationId="{052CCC55-2A59-1694-1BAE-7D3DEFE50089}"/>
          </ac:spMkLst>
        </pc:spChg>
        <pc:spChg chg="add mod">
          <ac:chgData name="Seppälä Henri" userId="c225a667-4962-4780-8021-39df04035638" providerId="ADAL" clId="{44909F92-9B57-4824-B175-A4AA1A020996}" dt="2023-03-29T06:45:36.802" v="340"/>
          <ac:spMkLst>
            <pc:docMk/>
            <pc:sldMk cId="723951262" sldId="329"/>
            <ac:spMk id="19" creationId="{ED554234-3260-2912-11AF-B1A832D0EEEC}"/>
          </ac:spMkLst>
        </pc:spChg>
        <pc:spChg chg="add mod">
          <ac:chgData name="Seppälä Henri" userId="c225a667-4962-4780-8021-39df04035638" providerId="ADAL" clId="{44909F92-9B57-4824-B175-A4AA1A020996}" dt="2023-03-29T06:46:38.958" v="357" actId="20577"/>
          <ac:spMkLst>
            <pc:docMk/>
            <pc:sldMk cId="723951262" sldId="329"/>
            <ac:spMk id="20" creationId="{E7DB879C-A07C-C690-0EEC-5C7B61A7D6B7}"/>
          </ac:spMkLst>
        </pc:spChg>
        <pc:spChg chg="add del mod">
          <ac:chgData name="Seppälä Henri" userId="c225a667-4962-4780-8021-39df04035638" providerId="ADAL" clId="{44909F92-9B57-4824-B175-A4AA1A020996}" dt="2023-03-29T07:00:30.244" v="483"/>
          <ac:spMkLst>
            <pc:docMk/>
            <pc:sldMk cId="723951262" sldId="329"/>
            <ac:spMk id="21" creationId="{20FB5781-DA0C-DCF1-F0C4-68DE04F67561}"/>
          </ac:spMkLst>
        </pc:spChg>
        <pc:spChg chg="add mod">
          <ac:chgData name="Seppälä Henri" userId="c225a667-4962-4780-8021-39df04035638" providerId="ADAL" clId="{44909F92-9B57-4824-B175-A4AA1A020996}" dt="2023-03-29T07:22:07.102" v="689" actId="1076"/>
          <ac:spMkLst>
            <pc:docMk/>
            <pc:sldMk cId="723951262" sldId="329"/>
            <ac:spMk id="22" creationId="{D5B0F5C7-A74E-3825-73F5-11FA4B6C97D0}"/>
          </ac:spMkLst>
        </pc:spChg>
        <pc:picChg chg="add del mod">
          <ac:chgData name="Seppälä Henri" userId="c225a667-4962-4780-8021-39df04035638" providerId="ADAL" clId="{44909F92-9B57-4824-B175-A4AA1A020996}" dt="2023-03-29T06:35:56.241" v="233" actId="478"/>
          <ac:picMkLst>
            <pc:docMk/>
            <pc:sldMk cId="723951262" sldId="329"/>
            <ac:picMk id="5" creationId="{61A0F02A-E12E-35EF-9A9E-31F0EA90AA8D}"/>
          </ac:picMkLst>
        </pc:picChg>
        <pc:picChg chg="add del mod">
          <ac:chgData name="Seppälä Henri" userId="c225a667-4962-4780-8021-39df04035638" providerId="ADAL" clId="{44909F92-9B57-4824-B175-A4AA1A020996}" dt="2023-03-29T06:35:56.241" v="233" actId="478"/>
          <ac:picMkLst>
            <pc:docMk/>
            <pc:sldMk cId="723951262" sldId="329"/>
            <ac:picMk id="7" creationId="{171D6C51-DBA5-671A-741C-4869F4F5350B}"/>
          </ac:picMkLst>
        </pc:picChg>
        <pc:picChg chg="add del mod">
          <ac:chgData name="Seppälä Henri" userId="c225a667-4962-4780-8021-39df04035638" providerId="ADAL" clId="{44909F92-9B57-4824-B175-A4AA1A020996}" dt="2023-03-29T06:35:56.241" v="233" actId="478"/>
          <ac:picMkLst>
            <pc:docMk/>
            <pc:sldMk cId="723951262" sldId="329"/>
            <ac:picMk id="9" creationId="{0B58183C-D4E7-EE34-3003-1447B2AB0F28}"/>
          </ac:picMkLst>
        </pc:picChg>
        <pc:picChg chg="add mod">
          <ac:chgData name="Seppälä Henri" userId="c225a667-4962-4780-8021-39df04035638" providerId="ADAL" clId="{44909F92-9B57-4824-B175-A4AA1A020996}" dt="2023-03-29T06:38:18.212" v="278" actId="14100"/>
          <ac:picMkLst>
            <pc:docMk/>
            <pc:sldMk cId="723951262" sldId="329"/>
            <ac:picMk id="11" creationId="{1413636C-B5A0-5346-1A53-F6239FF5F4A0}"/>
          </ac:picMkLst>
        </pc:picChg>
        <pc:picChg chg="add mod">
          <ac:chgData name="Seppälä Henri" userId="c225a667-4962-4780-8021-39df04035638" providerId="ADAL" clId="{44909F92-9B57-4824-B175-A4AA1A020996}" dt="2023-03-29T06:38:20.546" v="279" actId="14100"/>
          <ac:picMkLst>
            <pc:docMk/>
            <pc:sldMk cId="723951262" sldId="329"/>
            <ac:picMk id="13" creationId="{A2E4ECB4-47B9-BB13-7012-8A452E6EE261}"/>
          </ac:picMkLst>
        </pc:picChg>
        <pc:picChg chg="add mod modCrop">
          <ac:chgData name="Seppälä Henri" userId="c225a667-4962-4780-8021-39df04035638" providerId="ADAL" clId="{44909F92-9B57-4824-B175-A4AA1A020996}" dt="2023-03-29T06:37:49.105" v="274" actId="1076"/>
          <ac:picMkLst>
            <pc:docMk/>
            <pc:sldMk cId="723951262" sldId="329"/>
            <ac:picMk id="15" creationId="{7F5AB63A-EF08-C1BE-2AAC-48939AEFCC46}"/>
          </ac:picMkLst>
        </pc:picChg>
      </pc:sldChg>
      <pc:sldChg chg="add del">
        <pc:chgData name="Seppälä Henri" userId="c225a667-4962-4780-8021-39df04035638" providerId="ADAL" clId="{44909F92-9B57-4824-B175-A4AA1A020996}" dt="2023-03-29T06:40:57.923" v="306" actId="47"/>
        <pc:sldMkLst>
          <pc:docMk/>
          <pc:sldMk cId="3730645281" sldId="330"/>
        </pc:sldMkLst>
      </pc:sldChg>
      <pc:sldChg chg="addSp modSp add mod modTransition">
        <pc:chgData name="Seppälä Henri" userId="c225a667-4962-4780-8021-39df04035638" providerId="ADAL" clId="{44909F92-9B57-4824-B175-A4AA1A020996}" dt="2023-03-29T07:41:49.498" v="788" actId="207"/>
        <pc:sldMkLst>
          <pc:docMk/>
          <pc:sldMk cId="263566924" sldId="331"/>
        </pc:sldMkLst>
        <pc:spChg chg="mod">
          <ac:chgData name="Seppälä Henri" userId="c225a667-4962-4780-8021-39df04035638" providerId="ADAL" clId="{44909F92-9B57-4824-B175-A4AA1A020996}" dt="2023-03-29T07:41:49.498" v="788" actId="207"/>
          <ac:spMkLst>
            <pc:docMk/>
            <pc:sldMk cId="263566924" sldId="331"/>
            <ac:spMk id="2" creationId="{D628B32E-46A8-D403-E543-33B9525E7444}"/>
          </ac:spMkLst>
        </pc:spChg>
        <pc:spChg chg="add mod">
          <ac:chgData name="Seppälä Henri" userId="c225a667-4962-4780-8021-39df04035638" providerId="ADAL" clId="{44909F92-9B57-4824-B175-A4AA1A020996}" dt="2023-03-29T06:41:21.174" v="311"/>
          <ac:spMkLst>
            <pc:docMk/>
            <pc:sldMk cId="263566924" sldId="331"/>
            <ac:spMk id="3" creationId="{87E4D44B-C950-64C7-FFD7-7601A477ACF4}"/>
          </ac:spMkLst>
        </pc:spChg>
        <pc:spChg chg="add mod">
          <ac:chgData name="Seppälä Henri" userId="c225a667-4962-4780-8021-39df04035638" providerId="ADAL" clId="{44909F92-9B57-4824-B175-A4AA1A020996}" dt="2023-03-29T06:45:48.453" v="347" actId="1076"/>
          <ac:spMkLst>
            <pc:docMk/>
            <pc:sldMk cId="263566924" sldId="331"/>
            <ac:spMk id="4" creationId="{F386ECD1-3DEB-58E0-BB65-D860D578AB96}"/>
          </ac:spMkLst>
        </pc:spChg>
        <pc:spChg chg="add mod">
          <ac:chgData name="Seppälä Henri" userId="c225a667-4962-4780-8021-39df04035638" providerId="ADAL" clId="{44909F92-9B57-4824-B175-A4AA1A020996}" dt="2023-03-29T07:01:47.001" v="487"/>
          <ac:spMkLst>
            <pc:docMk/>
            <pc:sldMk cId="263566924" sldId="331"/>
            <ac:spMk id="5" creationId="{45933CCB-E9B3-79A7-B30D-B08999CABFC4}"/>
          </ac:spMkLst>
        </pc:spChg>
        <pc:spChg chg="mod">
          <ac:chgData name="Seppälä Henri" userId="c225a667-4962-4780-8021-39df04035638" providerId="ADAL" clId="{44909F92-9B57-4824-B175-A4AA1A020996}" dt="2023-03-29T07:40:16.848" v="780" actId="207"/>
          <ac:spMkLst>
            <pc:docMk/>
            <pc:sldMk cId="263566924" sldId="331"/>
            <ac:spMk id="17" creationId="{E11A6374-A42E-6427-0C16-ABE21FF085C9}"/>
          </ac:spMkLst>
        </pc:spChg>
        <pc:spChg chg="mod">
          <ac:chgData name="Seppälä Henri" userId="c225a667-4962-4780-8021-39df04035638" providerId="ADAL" clId="{44909F92-9B57-4824-B175-A4AA1A020996}" dt="2023-03-29T06:41:04.873" v="307" actId="1076"/>
          <ac:spMkLst>
            <pc:docMk/>
            <pc:sldMk cId="263566924" sldId="331"/>
            <ac:spMk id="18" creationId="{052CCC55-2A59-1694-1BAE-7D3DEFE50089}"/>
          </ac:spMkLst>
        </pc:spChg>
        <pc:picChg chg="mod">
          <ac:chgData name="Seppälä Henri" userId="c225a667-4962-4780-8021-39df04035638" providerId="ADAL" clId="{44909F92-9B57-4824-B175-A4AA1A020996}" dt="2023-03-29T06:41:08.451" v="308" actId="1076"/>
          <ac:picMkLst>
            <pc:docMk/>
            <pc:sldMk cId="263566924" sldId="331"/>
            <ac:picMk id="11" creationId="{1413636C-B5A0-5346-1A53-F6239FF5F4A0}"/>
          </ac:picMkLst>
        </pc:picChg>
      </pc:sldChg>
      <pc:sldChg chg="addSp modSp add mod modTransition">
        <pc:chgData name="Seppälä Henri" userId="c225a667-4962-4780-8021-39df04035638" providerId="ADAL" clId="{44909F92-9B57-4824-B175-A4AA1A020996}" dt="2023-03-29T07:42:03.535" v="790" actId="207"/>
        <pc:sldMkLst>
          <pc:docMk/>
          <pc:sldMk cId="2539631724" sldId="332"/>
        </pc:sldMkLst>
        <pc:spChg chg="mod">
          <ac:chgData name="Seppälä Henri" userId="c225a667-4962-4780-8021-39df04035638" providerId="ADAL" clId="{44909F92-9B57-4824-B175-A4AA1A020996}" dt="2023-03-29T07:42:03.535" v="790" actId="207"/>
          <ac:spMkLst>
            <pc:docMk/>
            <pc:sldMk cId="2539631724" sldId="332"/>
            <ac:spMk id="2" creationId="{D628B32E-46A8-D403-E543-33B9525E7444}"/>
          </ac:spMkLst>
        </pc:spChg>
        <pc:spChg chg="add mod">
          <ac:chgData name="Seppälä Henri" userId="c225a667-4962-4780-8021-39df04035638" providerId="ADAL" clId="{44909F92-9B57-4824-B175-A4AA1A020996}" dt="2023-03-29T07:02:28.436" v="500" actId="1076"/>
          <ac:spMkLst>
            <pc:docMk/>
            <pc:sldMk cId="2539631724" sldId="332"/>
            <ac:spMk id="3" creationId="{7AA27BE4-DAD1-3368-4597-B1EA712BB8EB}"/>
          </ac:spMkLst>
        </pc:spChg>
        <pc:spChg chg="mod">
          <ac:chgData name="Seppälä Henri" userId="c225a667-4962-4780-8021-39df04035638" providerId="ADAL" clId="{44909F92-9B57-4824-B175-A4AA1A020996}" dt="2023-03-29T07:40:07.511" v="779" actId="207"/>
          <ac:spMkLst>
            <pc:docMk/>
            <pc:sldMk cId="2539631724" sldId="332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6:41:27.328" v="313" actId="1076"/>
          <ac:picMkLst>
            <pc:docMk/>
            <pc:sldMk cId="2539631724" sldId="332"/>
            <ac:picMk id="11" creationId="{1413636C-B5A0-5346-1A53-F6239FF5F4A0}"/>
          </ac:picMkLst>
        </pc:picChg>
        <pc:picChg chg="mod">
          <ac:chgData name="Seppälä Henri" userId="c225a667-4962-4780-8021-39df04035638" providerId="ADAL" clId="{44909F92-9B57-4824-B175-A4AA1A020996}" dt="2023-03-29T06:41:32.016" v="315" actId="1076"/>
          <ac:picMkLst>
            <pc:docMk/>
            <pc:sldMk cId="2539631724" sldId="332"/>
            <ac:picMk id="13" creationId="{A2E4ECB4-47B9-BB13-7012-8A452E6EE261}"/>
          </ac:picMkLst>
        </pc:picChg>
      </pc:sldChg>
      <pc:sldChg chg="modSp add mod modTransition">
        <pc:chgData name="Seppälä Henri" userId="c225a667-4962-4780-8021-39df04035638" providerId="ADAL" clId="{44909F92-9B57-4824-B175-A4AA1A020996}" dt="2023-03-29T09:16:53.453" v="1123" actId="732"/>
        <pc:sldMkLst>
          <pc:docMk/>
          <pc:sldMk cId="3205332590" sldId="333"/>
        </pc:sldMkLst>
        <pc:spChg chg="mod">
          <ac:chgData name="Seppälä Henri" userId="c225a667-4962-4780-8021-39df04035638" providerId="ADAL" clId="{44909F92-9B57-4824-B175-A4AA1A020996}" dt="2023-03-29T07:42:10.583" v="791" actId="207"/>
          <ac:spMkLst>
            <pc:docMk/>
            <pc:sldMk cId="3205332590" sldId="333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0:38.110" v="781" actId="207"/>
          <ac:spMkLst>
            <pc:docMk/>
            <pc:sldMk cId="3205332590" sldId="333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6:42:07.357" v="317" actId="1076"/>
          <ac:picMkLst>
            <pc:docMk/>
            <pc:sldMk cId="3205332590" sldId="333"/>
            <ac:picMk id="13" creationId="{A2E4ECB4-47B9-BB13-7012-8A452E6EE261}"/>
          </ac:picMkLst>
        </pc:picChg>
        <pc:picChg chg="mod modCrop">
          <ac:chgData name="Seppälä Henri" userId="c225a667-4962-4780-8021-39df04035638" providerId="ADAL" clId="{44909F92-9B57-4824-B175-A4AA1A020996}" dt="2023-03-29T09:16:53.453" v="1123" actId="732"/>
          <ac:picMkLst>
            <pc:docMk/>
            <pc:sldMk cId="3205332590" sldId="333"/>
            <ac:picMk id="15" creationId="{7F5AB63A-EF08-C1BE-2AAC-48939AEFCC46}"/>
          </ac:picMkLst>
        </pc:picChg>
      </pc:sldChg>
      <pc:sldChg chg="addSp modSp add mod ord">
        <pc:chgData name="Seppälä Henri" userId="c225a667-4962-4780-8021-39df04035638" providerId="ADAL" clId="{44909F92-9B57-4824-B175-A4AA1A020996}" dt="2023-03-29T09:03:46.580" v="1120" actId="1076"/>
        <pc:sldMkLst>
          <pc:docMk/>
          <pc:sldMk cId="290890578" sldId="334"/>
        </pc:sldMkLst>
        <pc:spChg chg="mod">
          <ac:chgData name="Seppälä Henri" userId="c225a667-4962-4780-8021-39df04035638" providerId="ADAL" clId="{44909F92-9B57-4824-B175-A4AA1A020996}" dt="2023-03-29T07:42:17.938" v="792" actId="207"/>
          <ac:spMkLst>
            <pc:docMk/>
            <pc:sldMk cId="290890578" sldId="334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0:50.196" v="782" actId="207"/>
          <ac:spMkLst>
            <pc:docMk/>
            <pc:sldMk cId="290890578" sldId="334"/>
            <ac:spMk id="17" creationId="{E11A6374-A42E-6427-0C16-ABE21FF085C9}"/>
          </ac:spMkLst>
        </pc:spChg>
        <pc:spChg chg="mod">
          <ac:chgData name="Seppälä Henri" userId="c225a667-4962-4780-8021-39df04035638" providerId="ADAL" clId="{44909F92-9B57-4824-B175-A4AA1A020996}" dt="2023-03-29T09:03:46.580" v="1120" actId="1076"/>
          <ac:spMkLst>
            <pc:docMk/>
            <pc:sldMk cId="290890578" sldId="334"/>
            <ac:spMk id="22" creationId="{D5B0F5C7-A74E-3825-73F5-11FA4B6C97D0}"/>
          </ac:spMkLst>
        </pc:spChg>
        <pc:picChg chg="add mod">
          <ac:chgData name="Seppälä Henri" userId="c225a667-4962-4780-8021-39df04035638" providerId="ADAL" clId="{44909F92-9B57-4824-B175-A4AA1A020996}" dt="2023-03-29T07:25:47.382" v="707"/>
          <ac:picMkLst>
            <pc:docMk/>
            <pc:sldMk cId="290890578" sldId="334"/>
            <ac:picMk id="3" creationId="{7A02D5F9-AEA0-80A9-23F5-F418EB722387}"/>
          </ac:picMkLst>
        </pc:picChg>
        <pc:picChg chg="add mod">
          <ac:chgData name="Seppälä Henri" userId="c225a667-4962-4780-8021-39df04035638" providerId="ADAL" clId="{44909F92-9B57-4824-B175-A4AA1A020996}" dt="2023-03-29T07:25:47.382" v="707"/>
          <ac:picMkLst>
            <pc:docMk/>
            <pc:sldMk cId="290890578" sldId="334"/>
            <ac:picMk id="4" creationId="{538CE6CD-B124-0059-5CAD-5A66F858CEA8}"/>
          </ac:picMkLst>
        </pc:picChg>
        <pc:picChg chg="add mod">
          <ac:chgData name="Seppälä Henri" userId="c225a667-4962-4780-8021-39df04035638" providerId="ADAL" clId="{44909F92-9B57-4824-B175-A4AA1A020996}" dt="2023-03-29T07:25:47.382" v="707"/>
          <ac:picMkLst>
            <pc:docMk/>
            <pc:sldMk cId="290890578" sldId="334"/>
            <ac:picMk id="5" creationId="{E9AD0A9A-EF59-607B-99E9-0ED01AD63942}"/>
          </ac:picMkLst>
        </pc:picChg>
        <pc:picChg chg="add mod">
          <ac:chgData name="Seppälä Henri" userId="c225a667-4962-4780-8021-39df04035638" providerId="ADAL" clId="{44909F92-9B57-4824-B175-A4AA1A020996}" dt="2023-03-29T07:26:21.457" v="710" actId="1076"/>
          <ac:picMkLst>
            <pc:docMk/>
            <pc:sldMk cId="290890578" sldId="334"/>
            <ac:picMk id="7" creationId="{59790ECF-0528-BD8F-B267-E57A819F742B}"/>
          </ac:picMkLst>
        </pc:picChg>
        <pc:picChg chg="add mod">
          <ac:chgData name="Seppälä Henri" userId="c225a667-4962-4780-8021-39df04035638" providerId="ADAL" clId="{44909F92-9B57-4824-B175-A4AA1A020996}" dt="2023-03-29T07:27:20.003" v="714" actId="1076"/>
          <ac:picMkLst>
            <pc:docMk/>
            <pc:sldMk cId="290890578" sldId="334"/>
            <ac:picMk id="9" creationId="{C2A90A5D-3A0D-51A7-55CA-A5C5B6006E33}"/>
          </ac:picMkLst>
        </pc:picChg>
      </pc:sldChg>
      <pc:sldChg chg="addSp delSp modSp add del mod">
        <pc:chgData name="Seppälä Henri" userId="c225a667-4962-4780-8021-39df04035638" providerId="ADAL" clId="{44909F92-9B57-4824-B175-A4AA1A020996}" dt="2023-03-29T07:00:32.699" v="485" actId="2890"/>
        <pc:sldMkLst>
          <pc:docMk/>
          <pc:sldMk cId="1773472968" sldId="334"/>
        </pc:sldMkLst>
        <pc:spChg chg="add del mod">
          <ac:chgData name="Seppälä Henri" userId="c225a667-4962-4780-8021-39df04035638" providerId="ADAL" clId="{44909F92-9B57-4824-B175-A4AA1A020996}" dt="2023-03-29T07:00:19.001" v="468"/>
          <ac:spMkLst>
            <pc:docMk/>
            <pc:sldMk cId="1773472968" sldId="334"/>
            <ac:spMk id="3" creationId="{5C1B5B7C-9CE6-89D0-59C5-D67CB362A695}"/>
          </ac:spMkLst>
        </pc:spChg>
      </pc:sldChg>
      <pc:sldChg chg="modSp add del mod ord">
        <pc:chgData name="Seppälä Henri" userId="c225a667-4962-4780-8021-39df04035638" providerId="ADAL" clId="{44909F92-9B57-4824-B175-A4AA1A020996}" dt="2023-03-29T07:10:34.883" v="538" actId="47"/>
        <pc:sldMkLst>
          <pc:docMk/>
          <pc:sldMk cId="2298766592" sldId="334"/>
        </pc:sldMkLst>
        <pc:spChg chg="mod">
          <ac:chgData name="Seppälä Henri" userId="c225a667-4962-4780-8021-39df04035638" providerId="ADAL" clId="{44909F92-9B57-4824-B175-A4AA1A020996}" dt="2023-03-29T07:10:24.567" v="537" actId="1076"/>
          <ac:spMkLst>
            <pc:docMk/>
            <pc:sldMk cId="2298766592" sldId="334"/>
            <ac:spMk id="17" creationId="{E11A6374-A42E-6427-0C16-ABE21FF085C9}"/>
          </ac:spMkLst>
        </pc:spChg>
        <pc:spChg chg="mod">
          <ac:chgData name="Seppälä Henri" userId="c225a667-4962-4780-8021-39df04035638" providerId="ADAL" clId="{44909F92-9B57-4824-B175-A4AA1A020996}" dt="2023-03-29T07:10:10.825" v="536" actId="20577"/>
          <ac:spMkLst>
            <pc:docMk/>
            <pc:sldMk cId="2298766592" sldId="334"/>
            <ac:spMk id="18" creationId="{052CCC55-2A59-1694-1BAE-7D3DEFE50089}"/>
          </ac:spMkLst>
        </pc:spChg>
      </pc:sldChg>
      <pc:sldChg chg="modSp add mod ord">
        <pc:chgData name="Seppälä Henri" userId="c225a667-4962-4780-8021-39df04035638" providerId="ADAL" clId="{44909F92-9B57-4824-B175-A4AA1A020996}" dt="2023-03-29T09:18:02.931" v="1125"/>
        <pc:sldMkLst>
          <pc:docMk/>
          <pc:sldMk cId="184964303" sldId="335"/>
        </pc:sldMkLst>
        <pc:spChg chg="mod">
          <ac:chgData name="Seppälä Henri" userId="c225a667-4962-4780-8021-39df04035638" providerId="ADAL" clId="{44909F92-9B57-4824-B175-A4AA1A020996}" dt="2023-03-29T07:42:24.968" v="793" actId="207"/>
          <ac:spMkLst>
            <pc:docMk/>
            <pc:sldMk cId="184964303" sldId="335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1:08.032" v="784" actId="207"/>
          <ac:spMkLst>
            <pc:docMk/>
            <pc:sldMk cId="184964303" sldId="335"/>
            <ac:spMk id="17" creationId="{E11A6374-A42E-6427-0C16-ABE21FF085C9}"/>
          </ac:spMkLst>
        </pc:spChg>
        <pc:spChg chg="mod">
          <ac:chgData name="Seppälä Henri" userId="c225a667-4962-4780-8021-39df04035638" providerId="ADAL" clId="{44909F92-9B57-4824-B175-A4AA1A020996}" dt="2023-03-29T07:28:03.443" v="716" actId="1076"/>
          <ac:spMkLst>
            <pc:docMk/>
            <pc:sldMk cId="184964303" sldId="335"/>
            <ac:spMk id="22" creationId="{D5B0F5C7-A74E-3825-73F5-11FA4B6C97D0}"/>
          </ac:spMkLst>
        </pc:spChg>
        <pc:picChg chg="mod">
          <ac:chgData name="Seppälä Henri" userId="c225a667-4962-4780-8021-39df04035638" providerId="ADAL" clId="{44909F92-9B57-4824-B175-A4AA1A020996}" dt="2023-03-29T07:28:10.299" v="717" actId="1076"/>
          <ac:picMkLst>
            <pc:docMk/>
            <pc:sldMk cId="184964303" sldId="335"/>
            <ac:picMk id="3" creationId="{7A02D5F9-AEA0-80A9-23F5-F418EB722387}"/>
          </ac:picMkLst>
        </pc:picChg>
      </pc:sldChg>
      <pc:sldChg chg="addSp delSp modSp add del mod">
        <pc:chgData name="Seppälä Henri" userId="c225a667-4962-4780-8021-39df04035638" providerId="ADAL" clId="{44909F92-9B57-4824-B175-A4AA1A020996}" dt="2023-03-29T07:25:51.142" v="708" actId="47"/>
        <pc:sldMkLst>
          <pc:docMk/>
          <pc:sldMk cId="886596960" sldId="335"/>
        </pc:sldMkLst>
        <pc:picChg chg="add del mod">
          <ac:chgData name="Seppälä Henri" userId="c225a667-4962-4780-8021-39df04035638" providerId="ADAL" clId="{44909F92-9B57-4824-B175-A4AA1A020996}" dt="2023-03-29T07:25:44.780" v="706" actId="21"/>
          <ac:picMkLst>
            <pc:docMk/>
            <pc:sldMk cId="886596960" sldId="335"/>
            <ac:picMk id="4" creationId="{BB00E557-D855-A130-824E-403EBA60D5A5}"/>
          </ac:picMkLst>
        </pc:picChg>
        <pc:picChg chg="add del mod">
          <ac:chgData name="Seppälä Henri" userId="c225a667-4962-4780-8021-39df04035638" providerId="ADAL" clId="{44909F92-9B57-4824-B175-A4AA1A020996}" dt="2023-03-29T07:25:44.780" v="706" actId="21"/>
          <ac:picMkLst>
            <pc:docMk/>
            <pc:sldMk cId="886596960" sldId="335"/>
            <ac:picMk id="6" creationId="{FE0F66B4-E4F5-1C61-1F75-A3172794B88B}"/>
          </ac:picMkLst>
        </pc:picChg>
        <pc:picChg chg="add del mod">
          <ac:chgData name="Seppälä Henri" userId="c225a667-4962-4780-8021-39df04035638" providerId="ADAL" clId="{44909F92-9B57-4824-B175-A4AA1A020996}" dt="2023-03-29T07:25:44.780" v="706" actId="21"/>
          <ac:picMkLst>
            <pc:docMk/>
            <pc:sldMk cId="886596960" sldId="335"/>
            <ac:picMk id="8" creationId="{F2BF81E8-E617-BBCD-035F-5E50D4E9F369}"/>
          </ac:picMkLst>
        </pc:picChg>
      </pc:sldChg>
      <pc:sldChg chg="modSp add mod">
        <pc:chgData name="Seppälä Henri" userId="c225a667-4962-4780-8021-39df04035638" providerId="ADAL" clId="{44909F92-9B57-4824-B175-A4AA1A020996}" dt="2023-03-29T07:42:34.504" v="794" actId="207"/>
        <pc:sldMkLst>
          <pc:docMk/>
          <pc:sldMk cId="1926437404" sldId="336"/>
        </pc:sldMkLst>
        <pc:spChg chg="mod">
          <ac:chgData name="Seppälä Henri" userId="c225a667-4962-4780-8021-39df04035638" providerId="ADAL" clId="{44909F92-9B57-4824-B175-A4AA1A020996}" dt="2023-03-29T07:42:34.504" v="794" actId="207"/>
          <ac:spMkLst>
            <pc:docMk/>
            <pc:sldMk cId="1926437404" sldId="336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1:13.326" v="785" actId="207"/>
          <ac:spMkLst>
            <pc:docMk/>
            <pc:sldMk cId="1926437404" sldId="336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7:28:17.933" v="719" actId="1076"/>
          <ac:picMkLst>
            <pc:docMk/>
            <pc:sldMk cId="1926437404" sldId="336"/>
            <ac:picMk id="3" creationId="{7A02D5F9-AEA0-80A9-23F5-F418EB722387}"/>
          </ac:picMkLst>
        </pc:picChg>
        <pc:picChg chg="mod">
          <ac:chgData name="Seppälä Henri" userId="c225a667-4962-4780-8021-39df04035638" providerId="ADAL" clId="{44909F92-9B57-4824-B175-A4AA1A020996}" dt="2023-03-29T07:28:28.681" v="724" actId="1076"/>
          <ac:picMkLst>
            <pc:docMk/>
            <pc:sldMk cId="1926437404" sldId="336"/>
            <ac:picMk id="9" creationId="{C2A90A5D-3A0D-51A7-55CA-A5C5B6006E33}"/>
          </ac:picMkLst>
        </pc:picChg>
      </pc:sldChg>
      <pc:sldChg chg="modSp add mod">
        <pc:chgData name="Seppälä Henri" userId="c225a667-4962-4780-8021-39df04035638" providerId="ADAL" clId="{44909F92-9B57-4824-B175-A4AA1A020996}" dt="2023-03-29T07:42:43.059" v="795" actId="207"/>
        <pc:sldMkLst>
          <pc:docMk/>
          <pc:sldMk cId="2778418145" sldId="337"/>
        </pc:sldMkLst>
        <pc:spChg chg="mod">
          <ac:chgData name="Seppälä Henri" userId="c225a667-4962-4780-8021-39df04035638" providerId="ADAL" clId="{44909F92-9B57-4824-B175-A4AA1A020996}" dt="2023-03-29T07:42:43.059" v="795" actId="207"/>
          <ac:spMkLst>
            <pc:docMk/>
            <pc:sldMk cId="2778418145" sldId="337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1:19.256" v="786" actId="207"/>
          <ac:spMkLst>
            <pc:docMk/>
            <pc:sldMk cId="2778418145" sldId="337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7:28:47.445" v="731" actId="1076"/>
          <ac:picMkLst>
            <pc:docMk/>
            <pc:sldMk cId="2778418145" sldId="337"/>
            <ac:picMk id="4" creationId="{538CE6CD-B124-0059-5CAD-5A66F858CEA8}"/>
          </ac:picMkLst>
        </pc:picChg>
        <pc:picChg chg="mod">
          <ac:chgData name="Seppälä Henri" userId="c225a667-4962-4780-8021-39df04035638" providerId="ADAL" clId="{44909F92-9B57-4824-B175-A4AA1A020996}" dt="2023-03-29T07:28:38.228" v="726" actId="1076"/>
          <ac:picMkLst>
            <pc:docMk/>
            <pc:sldMk cId="2778418145" sldId="337"/>
            <ac:picMk id="9" creationId="{C2A90A5D-3A0D-51A7-55CA-A5C5B6006E33}"/>
          </ac:picMkLst>
        </pc:picChg>
      </pc:sldChg>
      <pc:sldChg chg="modSp add mod">
        <pc:chgData name="Seppälä Henri" userId="c225a667-4962-4780-8021-39df04035638" providerId="ADAL" clId="{44909F92-9B57-4824-B175-A4AA1A020996}" dt="2023-03-29T07:42:48.660" v="796" actId="207"/>
        <pc:sldMkLst>
          <pc:docMk/>
          <pc:sldMk cId="3466858225" sldId="338"/>
        </pc:sldMkLst>
        <pc:spChg chg="mod">
          <ac:chgData name="Seppälä Henri" userId="c225a667-4962-4780-8021-39df04035638" providerId="ADAL" clId="{44909F92-9B57-4824-B175-A4AA1A020996}" dt="2023-03-29T07:42:48.660" v="796" actId="207"/>
          <ac:spMkLst>
            <pc:docMk/>
            <pc:sldMk cId="3466858225" sldId="338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41:24.307" v="787" actId="207"/>
          <ac:spMkLst>
            <pc:docMk/>
            <pc:sldMk cId="3466858225" sldId="338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7:28:55.373" v="733" actId="1076"/>
          <ac:picMkLst>
            <pc:docMk/>
            <pc:sldMk cId="3466858225" sldId="338"/>
            <ac:picMk id="4" creationId="{538CE6CD-B124-0059-5CAD-5A66F858CEA8}"/>
          </ac:picMkLst>
        </pc:picChg>
        <pc:picChg chg="mod">
          <ac:chgData name="Seppälä Henri" userId="c225a667-4962-4780-8021-39df04035638" providerId="ADAL" clId="{44909F92-9B57-4824-B175-A4AA1A020996}" dt="2023-03-29T07:33:08.034" v="736" actId="1076"/>
          <ac:picMkLst>
            <pc:docMk/>
            <pc:sldMk cId="3466858225" sldId="338"/>
            <ac:picMk id="5" creationId="{E9AD0A9A-EF59-607B-99E9-0ED01AD63942}"/>
          </ac:picMkLst>
        </pc:picChg>
      </pc:sldChg>
      <pc:sldChg chg="modSp add mod modTransition">
        <pc:chgData name="Seppälä Henri" userId="c225a667-4962-4780-8021-39df04035638" providerId="ADAL" clId="{44909F92-9B57-4824-B175-A4AA1A020996}" dt="2023-03-29T07:42:53.994" v="797" actId="207"/>
        <pc:sldMkLst>
          <pc:docMk/>
          <pc:sldMk cId="2651508048" sldId="339"/>
        </pc:sldMkLst>
        <pc:spChg chg="mod">
          <ac:chgData name="Seppälä Henri" userId="c225a667-4962-4780-8021-39df04035638" providerId="ADAL" clId="{44909F92-9B57-4824-B175-A4AA1A020996}" dt="2023-03-29T07:42:53.994" v="797" actId="207"/>
          <ac:spMkLst>
            <pc:docMk/>
            <pc:sldMk cId="2651508048" sldId="339"/>
            <ac:spMk id="2" creationId="{D628B32E-46A8-D403-E543-33B9525E7444}"/>
          </ac:spMkLst>
        </pc:spChg>
        <pc:spChg chg="mod">
          <ac:chgData name="Seppälä Henri" userId="c225a667-4962-4780-8021-39df04035638" providerId="ADAL" clId="{44909F92-9B57-4824-B175-A4AA1A020996}" dt="2023-03-29T07:33:24.617" v="741" actId="1076"/>
          <ac:spMkLst>
            <pc:docMk/>
            <pc:sldMk cId="2651508048" sldId="339"/>
            <ac:spMk id="17" creationId="{E11A6374-A42E-6427-0C16-ABE21FF085C9}"/>
          </ac:spMkLst>
        </pc:spChg>
        <pc:picChg chg="mod">
          <ac:chgData name="Seppälä Henri" userId="c225a667-4962-4780-8021-39df04035638" providerId="ADAL" clId="{44909F92-9B57-4824-B175-A4AA1A020996}" dt="2023-03-29T07:33:17.296" v="739" actId="1076"/>
          <ac:picMkLst>
            <pc:docMk/>
            <pc:sldMk cId="2651508048" sldId="339"/>
            <ac:picMk id="5" creationId="{E9AD0A9A-EF59-607B-99E9-0ED01AD63942}"/>
          </ac:picMkLst>
        </pc:picChg>
        <pc:picChg chg="mod">
          <ac:chgData name="Seppälä Henri" userId="c225a667-4962-4780-8021-39df04035638" providerId="ADAL" clId="{44909F92-9B57-4824-B175-A4AA1A020996}" dt="2023-03-29T07:33:33.070" v="743" actId="1076"/>
          <ac:picMkLst>
            <pc:docMk/>
            <pc:sldMk cId="2651508048" sldId="339"/>
            <ac:picMk id="7" creationId="{59790ECF-0528-BD8F-B267-E57A819F742B}"/>
          </ac:picMkLst>
        </pc:picChg>
      </pc:sldChg>
      <pc:sldChg chg="addSp delSp modSp add del mod ord modTransition">
        <pc:chgData name="Seppälä Henri" userId="c225a667-4962-4780-8021-39df04035638" providerId="ADAL" clId="{44909F92-9B57-4824-B175-A4AA1A020996}" dt="2023-03-29T08:52:37.754" v="1118" actId="29295"/>
        <pc:sldMkLst>
          <pc:docMk/>
          <pc:sldMk cId="1271429755" sldId="340"/>
        </pc:sldMkLst>
        <pc:picChg chg="del mod ord">
          <ac:chgData name="Seppälä Henri" userId="c225a667-4962-4780-8021-39df04035638" providerId="ADAL" clId="{44909F92-9B57-4824-B175-A4AA1A020996}" dt="2023-03-29T07:38:58.551" v="772" actId="478"/>
          <ac:picMkLst>
            <pc:docMk/>
            <pc:sldMk cId="1271429755" sldId="340"/>
            <ac:picMk id="4" creationId="{85C881C8-A4D6-471C-BC69-A4F50191A35F}"/>
          </ac:picMkLst>
        </pc:picChg>
        <pc:picChg chg="add del mod">
          <ac:chgData name="Seppälä Henri" userId="c225a667-4962-4780-8021-39df04035638" providerId="ADAL" clId="{44909F92-9B57-4824-B175-A4AA1A020996}" dt="2023-03-29T08:52:37.754" v="1118" actId="29295"/>
          <ac:picMkLst>
            <pc:docMk/>
            <pc:sldMk cId="1271429755" sldId="340"/>
            <ac:picMk id="9" creationId="{8BF2366B-299B-49BF-A1D3-AA1E455D17F6}"/>
          </ac:picMkLst>
        </pc:picChg>
      </pc:sldChg>
      <pc:sldChg chg="addSp modSp add del mod modTransition">
        <pc:chgData name="Seppälä Henri" userId="c225a667-4962-4780-8021-39df04035638" providerId="ADAL" clId="{44909F92-9B57-4824-B175-A4AA1A020996}" dt="2023-03-29T07:38:52.796" v="770" actId="47"/>
        <pc:sldMkLst>
          <pc:docMk/>
          <pc:sldMk cId="722014828" sldId="341"/>
        </pc:sldMkLst>
        <pc:picChg chg="add mod">
          <ac:chgData name="Seppälä Henri" userId="c225a667-4962-4780-8021-39df04035638" providerId="ADAL" clId="{44909F92-9B57-4824-B175-A4AA1A020996}" dt="2023-03-29T07:37:31.918" v="764" actId="1076"/>
          <ac:picMkLst>
            <pc:docMk/>
            <pc:sldMk cId="722014828" sldId="341"/>
            <ac:picMk id="6" creationId="{4BC10264-80A6-DED2-F446-0C7BC228C36A}"/>
          </ac:picMkLst>
        </pc:picChg>
      </pc:sldChg>
      <pc:sldChg chg="modSp add mod">
        <pc:chgData name="Seppälä Henri" userId="c225a667-4962-4780-8021-39df04035638" providerId="ADAL" clId="{44909F92-9B57-4824-B175-A4AA1A020996}" dt="2023-03-29T07:47:09.079" v="852" actId="1076"/>
        <pc:sldMkLst>
          <pc:docMk/>
          <pc:sldMk cId="1445592307" sldId="341"/>
        </pc:sldMkLst>
        <pc:picChg chg="mod ord">
          <ac:chgData name="Seppälä Henri" userId="c225a667-4962-4780-8021-39df04035638" providerId="ADAL" clId="{44909F92-9B57-4824-B175-A4AA1A020996}" dt="2023-03-29T07:47:09.079" v="852" actId="1076"/>
          <ac:picMkLst>
            <pc:docMk/>
            <pc:sldMk cId="1445592307" sldId="341"/>
            <ac:picMk id="9" creationId="{C2A90A5D-3A0D-51A7-55CA-A5C5B6006E33}"/>
          </ac:picMkLst>
        </pc:picChg>
      </pc:sldChg>
      <pc:sldChg chg="add del">
        <pc:chgData name="Seppälä Henri" userId="c225a667-4962-4780-8021-39df04035638" providerId="ADAL" clId="{44909F92-9B57-4824-B175-A4AA1A020996}" dt="2023-03-29T07:36:22.450" v="754" actId="47"/>
        <pc:sldMkLst>
          <pc:docMk/>
          <pc:sldMk cId="3084492297" sldId="341"/>
        </pc:sldMkLst>
      </pc:sldChg>
      <pc:sldChg chg="add del">
        <pc:chgData name="Seppälä Henri" userId="c225a667-4962-4780-8021-39df04035638" providerId="ADAL" clId="{44909F92-9B57-4824-B175-A4AA1A020996}" dt="2023-03-29T08:03:53.052" v="920" actId="47"/>
        <pc:sldMkLst>
          <pc:docMk/>
          <pc:sldMk cId="638733023" sldId="342"/>
        </pc:sldMkLst>
      </pc:sldChg>
      <pc:sldChg chg="addSp modSp add mod modTransition">
        <pc:chgData name="Seppälä Henri" userId="c225a667-4962-4780-8021-39df04035638" providerId="ADAL" clId="{44909F92-9B57-4824-B175-A4AA1A020996}" dt="2023-03-29T08:03:12.292" v="919" actId="947"/>
        <pc:sldMkLst>
          <pc:docMk/>
          <pc:sldMk cId="1742068073" sldId="343"/>
        </pc:sldMkLst>
        <pc:spChg chg="add mod">
          <ac:chgData name="Seppälä Henri" userId="c225a667-4962-4780-8021-39df04035638" providerId="ADAL" clId="{44909F92-9B57-4824-B175-A4AA1A020996}" dt="2023-03-29T08:03:12.292" v="919" actId="947"/>
          <ac:spMkLst>
            <pc:docMk/>
            <pc:sldMk cId="1742068073" sldId="343"/>
            <ac:spMk id="4" creationId="{DE333715-7122-637B-8FC8-149ABAC22B02}"/>
          </ac:spMkLst>
        </pc:spChg>
      </pc:sldChg>
      <pc:sldChg chg="addSp modSp add mod modTransition">
        <pc:chgData name="Seppälä Henri" userId="c225a667-4962-4780-8021-39df04035638" providerId="ADAL" clId="{44909F92-9B57-4824-B175-A4AA1A020996}" dt="2023-03-29T08:04:51.366" v="925"/>
        <pc:sldMkLst>
          <pc:docMk/>
          <pc:sldMk cId="165879979" sldId="344"/>
        </pc:sldMkLst>
        <pc:spChg chg="mod">
          <ac:chgData name="Seppälä Henri" userId="c225a667-4962-4780-8021-39df04035638" providerId="ADAL" clId="{44909F92-9B57-4824-B175-A4AA1A020996}" dt="2023-03-29T08:02:18.727" v="915" actId="1076"/>
          <ac:spMkLst>
            <pc:docMk/>
            <pc:sldMk cId="165879979" sldId="344"/>
            <ac:spMk id="3" creationId="{70710C7D-3058-D1AD-7EEF-8678B77D3387}"/>
          </ac:spMkLst>
        </pc:spChg>
        <pc:spChg chg="mod">
          <ac:chgData name="Seppälä Henri" userId="c225a667-4962-4780-8021-39df04035638" providerId="ADAL" clId="{44909F92-9B57-4824-B175-A4AA1A020996}" dt="2023-03-29T08:01:52.207" v="910" actId="1076"/>
          <ac:spMkLst>
            <pc:docMk/>
            <pc:sldMk cId="165879979" sldId="344"/>
            <ac:spMk id="4" creationId="{DE333715-7122-637B-8FC8-149ABAC22B02}"/>
          </ac:spMkLst>
        </pc:spChg>
        <pc:spChg chg="add mod">
          <ac:chgData name="Seppälä Henri" userId="c225a667-4962-4780-8021-39df04035638" providerId="ADAL" clId="{44909F92-9B57-4824-B175-A4AA1A020996}" dt="2023-03-29T08:04:42.051" v="924"/>
          <ac:spMkLst>
            <pc:docMk/>
            <pc:sldMk cId="165879979" sldId="344"/>
            <ac:spMk id="5" creationId="{762656C4-6623-A35C-94C9-8F328F6CFFFD}"/>
          </ac:spMkLst>
        </pc:spChg>
        <pc:graphicFrameChg chg="add mod">
          <ac:chgData name="Seppälä Henri" userId="c225a667-4962-4780-8021-39df04035638" providerId="ADAL" clId="{44909F92-9B57-4824-B175-A4AA1A020996}" dt="2023-03-29T08:04:51.366" v="925"/>
          <ac:graphicFrameMkLst>
            <pc:docMk/>
            <pc:sldMk cId="165879979" sldId="344"/>
            <ac:graphicFrameMk id="6" creationId="{9B2CBD0E-ABFB-BB98-D8D0-2F9ECF048BA5}"/>
          </ac:graphicFrameMkLst>
        </pc:graphicFrameChg>
      </pc:sldChg>
      <pc:sldChg chg="modSp add mod">
        <pc:chgData name="Seppälä Henri" userId="c225a667-4962-4780-8021-39df04035638" providerId="ADAL" clId="{44909F92-9B57-4824-B175-A4AA1A020996}" dt="2023-03-29T08:05:46.466" v="943" actId="20577"/>
        <pc:sldMkLst>
          <pc:docMk/>
          <pc:sldMk cId="3136913437" sldId="345"/>
        </pc:sldMkLst>
        <pc:spChg chg="mod">
          <ac:chgData name="Seppälä Henri" userId="c225a667-4962-4780-8021-39df04035638" providerId="ADAL" clId="{44909F92-9B57-4824-B175-A4AA1A020996}" dt="2023-03-29T08:05:46.466" v="943" actId="20577"/>
          <ac:spMkLst>
            <pc:docMk/>
            <pc:sldMk cId="3136913437" sldId="345"/>
            <ac:spMk id="2" creationId="{5B348056-C4D9-6444-F365-BC05B47B9451}"/>
          </ac:spMkLst>
        </pc:spChg>
        <pc:spChg chg="mod">
          <ac:chgData name="Seppälä Henri" userId="c225a667-4962-4780-8021-39df04035638" providerId="ADAL" clId="{44909F92-9B57-4824-B175-A4AA1A020996}" dt="2023-03-29T08:05:14.219" v="928" actId="1076"/>
          <ac:spMkLst>
            <pc:docMk/>
            <pc:sldMk cId="3136913437" sldId="345"/>
            <ac:spMk id="3" creationId="{70710C7D-3058-D1AD-7EEF-8678B77D3387}"/>
          </ac:spMkLst>
        </pc:spChg>
        <pc:spChg chg="mod">
          <ac:chgData name="Seppälä Henri" userId="c225a667-4962-4780-8021-39df04035638" providerId="ADAL" clId="{44909F92-9B57-4824-B175-A4AA1A020996}" dt="2023-03-29T08:05:17.475" v="929" actId="1076"/>
          <ac:spMkLst>
            <pc:docMk/>
            <pc:sldMk cId="3136913437" sldId="345"/>
            <ac:spMk id="5" creationId="{762656C4-6623-A35C-94C9-8F328F6CFFFD}"/>
          </ac:spMkLst>
        </pc:spChg>
        <pc:graphicFrameChg chg="mod">
          <ac:chgData name="Seppälä Henri" userId="c225a667-4962-4780-8021-39df04035638" providerId="ADAL" clId="{44909F92-9B57-4824-B175-A4AA1A020996}" dt="2023-03-29T08:05:25.274" v="930" actId="1076"/>
          <ac:graphicFrameMkLst>
            <pc:docMk/>
            <pc:sldMk cId="3136913437" sldId="345"/>
            <ac:graphicFrameMk id="6" creationId="{9B2CBD0E-ABFB-BB98-D8D0-2F9ECF048BA5}"/>
          </ac:graphicFrameMkLst>
        </pc:graphicFrameChg>
      </pc:sldChg>
      <pc:sldChg chg="addSp delSp modSp add mod delAnim">
        <pc:chgData name="Seppälä Henri" userId="c225a667-4962-4780-8021-39df04035638" providerId="ADAL" clId="{44909F92-9B57-4824-B175-A4AA1A020996}" dt="2023-03-29T08:18:57.555" v="956"/>
        <pc:sldMkLst>
          <pc:docMk/>
          <pc:sldMk cId="3210769462" sldId="346"/>
        </pc:sldMkLst>
        <pc:picChg chg="del">
          <ac:chgData name="Seppälä Henri" userId="c225a667-4962-4780-8021-39df04035638" providerId="ADAL" clId="{44909F92-9B57-4824-B175-A4AA1A020996}" dt="2023-03-29T08:18:47.995" v="955" actId="478"/>
          <ac:picMkLst>
            <pc:docMk/>
            <pc:sldMk cId="3210769462" sldId="346"/>
            <ac:picMk id="2" creationId="{D214832E-6431-4967-9694-0731FD500061}"/>
          </ac:picMkLst>
        </pc:picChg>
        <pc:picChg chg="add mod">
          <ac:chgData name="Seppälä Henri" userId="c225a667-4962-4780-8021-39df04035638" providerId="ADAL" clId="{44909F92-9B57-4824-B175-A4AA1A020996}" dt="2023-03-29T08:18:57.555" v="956"/>
          <ac:picMkLst>
            <pc:docMk/>
            <pc:sldMk cId="3210769462" sldId="346"/>
            <ac:picMk id="3" creationId="{C450DCA0-AD3C-DFBE-526A-D4F26CA5ADB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Ang="0" custLinFactY="100000" custLinFactNeighborX="-91366" custLinFactNeighborY="122404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LinFactNeighborX="2177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LinFactNeighborX="2177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LinFactNeighborX="2177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LinFactNeighborX="2177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67D7A49-BCE2-47D9-BFBB-CB3D9F2B941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fi-FI"/>
        </a:p>
      </dgm:t>
    </dgm:pt>
    <dgm:pt modelId="{DC16F2F6-CF51-4323-A26A-9ED399FDAF07}">
      <dgm:prSet/>
      <dgm:spPr/>
      <dgm:t>
        <a:bodyPr/>
        <a:lstStyle/>
        <a:p>
          <a:r>
            <a:rPr lang="fi-FI" dirty="0"/>
            <a:t>AGENDA</a:t>
          </a:r>
        </a:p>
      </dgm:t>
    </dgm:pt>
    <dgm:pt modelId="{174BC1EC-E3E1-46F0-82DC-5C99583CB581}" type="parTrans" cxnId="{6078B23D-2CF1-4824-8CF7-0C8E2B0EE531}">
      <dgm:prSet/>
      <dgm:spPr/>
      <dgm:t>
        <a:bodyPr/>
        <a:lstStyle/>
        <a:p>
          <a:endParaRPr lang="fi-FI"/>
        </a:p>
      </dgm:t>
    </dgm:pt>
    <dgm:pt modelId="{35FBE3BB-2A2A-4A45-9D0D-65C844F1FBA9}" type="sibTrans" cxnId="{6078B23D-2CF1-4824-8CF7-0C8E2B0EE531}">
      <dgm:prSet/>
      <dgm:spPr/>
      <dgm:t>
        <a:bodyPr/>
        <a:lstStyle/>
        <a:p>
          <a:endParaRPr lang="fi-FI"/>
        </a:p>
      </dgm:t>
    </dgm:pt>
    <dgm:pt modelId="{FEE09721-0DAE-4CB4-A89C-B4A2ED04FEBC}" type="pres">
      <dgm:prSet presAssocID="{E67D7A49-BCE2-47D9-BFBB-CB3D9F2B9416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A294530F-FF29-444A-9FC3-954DAA029223}" type="pres">
      <dgm:prSet presAssocID="{DC16F2F6-CF51-4323-A26A-9ED399FDAF07}" presName="horFlow" presStyleCnt="0"/>
      <dgm:spPr/>
    </dgm:pt>
    <dgm:pt modelId="{2FD5D2BF-D73E-42F9-BD36-93BB02BE7149}" type="pres">
      <dgm:prSet presAssocID="{DC16F2F6-CF51-4323-A26A-9ED399FDAF07}" presName="bigChev" presStyleLbl="node1" presStyleIdx="0" presStyleCnt="1" custLinFactNeighborX="2177"/>
      <dgm:spPr/>
    </dgm:pt>
  </dgm:ptLst>
  <dgm:cxnLst>
    <dgm:cxn modelId="{6078B23D-2CF1-4824-8CF7-0C8E2B0EE531}" srcId="{E67D7A49-BCE2-47D9-BFBB-CB3D9F2B9416}" destId="{DC16F2F6-CF51-4323-A26A-9ED399FDAF07}" srcOrd="0" destOrd="0" parTransId="{174BC1EC-E3E1-46F0-82DC-5C99583CB581}" sibTransId="{35FBE3BB-2A2A-4A45-9D0D-65C844F1FBA9}"/>
    <dgm:cxn modelId="{38A6038C-5844-41B4-8722-BDA48B556B43}" type="presOf" srcId="{E67D7A49-BCE2-47D9-BFBB-CB3D9F2B9416}" destId="{FEE09721-0DAE-4CB4-A89C-B4A2ED04FEBC}" srcOrd="0" destOrd="0" presId="urn:microsoft.com/office/officeart/2005/8/layout/lProcess3"/>
    <dgm:cxn modelId="{55965FA1-1D82-41E4-B45B-E6ED19B1F24A}" type="presOf" srcId="{DC16F2F6-CF51-4323-A26A-9ED399FDAF07}" destId="{2FD5D2BF-D73E-42F9-BD36-93BB02BE7149}" srcOrd="0" destOrd="0" presId="urn:microsoft.com/office/officeart/2005/8/layout/lProcess3"/>
    <dgm:cxn modelId="{910FA344-EA97-4F6E-AFD4-4CD412380F26}" type="presParOf" srcId="{FEE09721-0DAE-4CB4-A89C-B4A2ED04FEBC}" destId="{A294530F-FF29-444A-9FC3-954DAA029223}" srcOrd="0" destOrd="0" presId="urn:microsoft.com/office/officeart/2005/8/layout/lProcess3"/>
    <dgm:cxn modelId="{4EF506A9-44AF-46BA-A24E-2F9A3E0DCF45}" type="presParOf" srcId="{A294530F-FF29-444A-9FC3-954DAA029223}" destId="{2FD5D2BF-D73E-42F9-BD36-93BB02BE714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0" y="476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641628" y="476"/>
        <a:ext cx="1924884" cy="1283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881311" y="238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1522939" y="238"/>
        <a:ext cx="1924884" cy="12832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881311" y="238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1522939" y="238"/>
        <a:ext cx="1924884" cy="12832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881311" y="238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1522939" y="238"/>
        <a:ext cx="1924884" cy="12832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881311" y="238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1522939" y="238"/>
        <a:ext cx="1924884" cy="128325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D5D2BF-D73E-42F9-BD36-93BB02BE7149}">
      <dsp:nvSpPr>
        <dsp:cNvPr id="0" name=""/>
        <dsp:cNvSpPr/>
      </dsp:nvSpPr>
      <dsp:spPr>
        <a:xfrm>
          <a:off x="881311" y="238"/>
          <a:ext cx="3208139" cy="12832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0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3900" kern="1200" dirty="0"/>
            <a:t>AGENDA</a:t>
          </a:r>
        </a:p>
      </dsp:txBody>
      <dsp:txXfrm>
        <a:off x="1522939" y="238"/>
        <a:ext cx="1924884" cy="12832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AE809-BFED-470A-BB70-DBC3965101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BF8A77-8EFF-4027-AE87-008AB85AAA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50B1A-2E76-4083-8C1F-14365BFFBCBE}" type="datetimeFigureOut">
              <a:rPr lang="fi-FI" smtClean="0"/>
              <a:t>28.3.2023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68A2CD-F4C2-4008-AF70-ABF6470F97C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31BFC3-43BC-4C7E-89DB-CD3AFB70276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CBF08-FC9C-4574-B237-348852A04FD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754360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AC96E-1DC8-4EA3-9268-8EA7D1653612}" type="datetimeFigureOut">
              <a:rPr lang="fi-FI" smtClean="0"/>
              <a:t>28.3.2023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2D8B9A-264D-4165-A769-848A3FBDC0C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69275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2D8B9A-264D-4165-A769-848A3FBDC0CD}" type="slidenum">
              <a:rPr lang="fi-FI" smtClean="0"/>
              <a:t>27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90718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2D8B9A-264D-4165-A769-848A3FBDC0CD}" type="slidenum">
              <a:rPr lang="fi-FI" smtClean="0"/>
              <a:t>33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7878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tsikko 1"/>
          <p:cNvSpPr>
            <a:spLocks noGrp="1"/>
          </p:cNvSpPr>
          <p:nvPr>
            <p:ph type="ctrTitle"/>
          </p:nvPr>
        </p:nvSpPr>
        <p:spPr>
          <a:xfrm>
            <a:off x="2265770" y="5000877"/>
            <a:ext cx="9030880" cy="1297185"/>
          </a:xfrm>
        </p:spPr>
        <p:txBody>
          <a:bodyPr anchor="t">
            <a:normAutofit/>
          </a:bodyPr>
          <a:lstStyle>
            <a:lvl1pPr algn="l">
              <a:defRPr sz="4400" b="1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-9939"/>
            <a:ext cx="5277610" cy="4701002"/>
          </a:xfrm>
          <a:custGeom>
            <a:avLst/>
            <a:gdLst>
              <a:gd name="connsiteX0" fmla="*/ 0 w 4611688"/>
              <a:gd name="connsiteY0" fmla="*/ 4691063 h 4691063"/>
              <a:gd name="connsiteX1" fmla="*/ 1152922 w 4611688"/>
              <a:gd name="connsiteY1" fmla="*/ 0 h 4691063"/>
              <a:gd name="connsiteX2" fmla="*/ 4611688 w 4611688"/>
              <a:gd name="connsiteY2" fmla="*/ 0 h 4691063"/>
              <a:gd name="connsiteX3" fmla="*/ 3458766 w 4611688"/>
              <a:gd name="connsiteY3" fmla="*/ 4691063 h 4691063"/>
              <a:gd name="connsiteX4" fmla="*/ 0 w 4611688"/>
              <a:gd name="connsiteY4" fmla="*/ 4691063 h 4691063"/>
              <a:gd name="connsiteX0" fmla="*/ 0 w 5277610"/>
              <a:gd name="connsiteY0" fmla="*/ 4701002 h 4701002"/>
              <a:gd name="connsiteX1" fmla="*/ 1152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  <a:gd name="connsiteX0" fmla="*/ 0 w 5277610"/>
              <a:gd name="connsiteY0" fmla="*/ 4701002 h 4701002"/>
              <a:gd name="connsiteX1" fmla="*/ 9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7610" h="4701002">
                <a:moveTo>
                  <a:pt x="0" y="4701002"/>
                </a:moveTo>
                <a:cubicBezTo>
                  <a:pt x="3307" y="3137314"/>
                  <a:pt x="6615" y="1573627"/>
                  <a:pt x="9922" y="9939"/>
                </a:cubicBezTo>
                <a:lnTo>
                  <a:pt x="5277610" y="0"/>
                </a:lnTo>
                <a:lnTo>
                  <a:pt x="3458766" y="4701002"/>
                </a:lnTo>
                <a:lnTo>
                  <a:pt x="0" y="47010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 anchorCtr="1">
            <a:normAutofit/>
          </a:bodyPr>
          <a:lstStyle>
            <a:lvl1pPr marL="0" indent="0" algn="l">
              <a:buNone/>
              <a:defRPr sz="2000" baseline="0"/>
            </a:lvl1pPr>
          </a:lstStyle>
          <a:p>
            <a:r>
              <a:rPr lang="fi-FI" dirty="0"/>
              <a:t>Lisää 1. tämä kuva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3593725" y="-795"/>
            <a:ext cx="5053400" cy="4691858"/>
          </a:xfrm>
          <a:custGeom>
            <a:avLst/>
            <a:gdLst>
              <a:gd name="connsiteX0" fmla="*/ 0 w 4611688"/>
              <a:gd name="connsiteY0" fmla="*/ 4691063 h 4691063"/>
              <a:gd name="connsiteX1" fmla="*/ 1152922 w 4611688"/>
              <a:gd name="connsiteY1" fmla="*/ 0 h 4691063"/>
              <a:gd name="connsiteX2" fmla="*/ 4611688 w 4611688"/>
              <a:gd name="connsiteY2" fmla="*/ 0 h 4691063"/>
              <a:gd name="connsiteX3" fmla="*/ 3458766 w 4611688"/>
              <a:gd name="connsiteY3" fmla="*/ 4691063 h 4691063"/>
              <a:gd name="connsiteX4" fmla="*/ 0 w 4611688"/>
              <a:gd name="connsiteY4" fmla="*/ 4691063 h 4691063"/>
              <a:gd name="connsiteX0" fmla="*/ 0 w 5277610"/>
              <a:gd name="connsiteY0" fmla="*/ 4701002 h 4701002"/>
              <a:gd name="connsiteX1" fmla="*/ 1152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  <a:gd name="connsiteX0" fmla="*/ 0 w 5277610"/>
              <a:gd name="connsiteY0" fmla="*/ 4701002 h 4701002"/>
              <a:gd name="connsiteX1" fmla="*/ 9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  <a:gd name="connsiteX0" fmla="*/ 0 w 7036836"/>
              <a:gd name="connsiteY0" fmla="*/ 4691063 h 4701002"/>
              <a:gd name="connsiteX1" fmla="*/ 1769148 w 7036836"/>
              <a:gd name="connsiteY1" fmla="*/ 9939 h 4701002"/>
              <a:gd name="connsiteX2" fmla="*/ 7036836 w 7036836"/>
              <a:gd name="connsiteY2" fmla="*/ 0 h 4701002"/>
              <a:gd name="connsiteX3" fmla="*/ 5217992 w 7036836"/>
              <a:gd name="connsiteY3" fmla="*/ 4701002 h 4701002"/>
              <a:gd name="connsiteX4" fmla="*/ 0 w 7036836"/>
              <a:gd name="connsiteY4" fmla="*/ 4691063 h 4701002"/>
              <a:gd name="connsiteX0" fmla="*/ 0 w 7036836"/>
              <a:gd name="connsiteY0" fmla="*/ 4691063 h 4701002"/>
              <a:gd name="connsiteX1" fmla="*/ 1769148 w 7036836"/>
              <a:gd name="connsiteY1" fmla="*/ 9939 h 4701002"/>
              <a:gd name="connsiteX2" fmla="*/ 7036836 w 7036836"/>
              <a:gd name="connsiteY2" fmla="*/ 0 h 4701002"/>
              <a:gd name="connsiteX3" fmla="*/ 5217992 w 7036836"/>
              <a:gd name="connsiteY3" fmla="*/ 4701002 h 4701002"/>
              <a:gd name="connsiteX4" fmla="*/ 0 w 7036836"/>
              <a:gd name="connsiteY4" fmla="*/ 4691063 h 4701002"/>
              <a:gd name="connsiteX0" fmla="*/ 0 w 7036836"/>
              <a:gd name="connsiteY0" fmla="*/ 4691063 h 4701002"/>
              <a:gd name="connsiteX1" fmla="*/ 1769148 w 7036836"/>
              <a:gd name="connsiteY1" fmla="*/ 9939 h 4701002"/>
              <a:gd name="connsiteX2" fmla="*/ 7036836 w 7036836"/>
              <a:gd name="connsiteY2" fmla="*/ 0 h 4701002"/>
              <a:gd name="connsiteX3" fmla="*/ 5217992 w 7036836"/>
              <a:gd name="connsiteY3" fmla="*/ 4701002 h 4701002"/>
              <a:gd name="connsiteX4" fmla="*/ 0 w 7036836"/>
              <a:gd name="connsiteY4" fmla="*/ 4691063 h 4701002"/>
              <a:gd name="connsiteX0" fmla="*/ 0 w 7064268"/>
              <a:gd name="connsiteY0" fmla="*/ 4691063 h 4701002"/>
              <a:gd name="connsiteX1" fmla="*/ 1796580 w 7064268"/>
              <a:gd name="connsiteY1" fmla="*/ 9939 h 4701002"/>
              <a:gd name="connsiteX2" fmla="*/ 7064268 w 7064268"/>
              <a:gd name="connsiteY2" fmla="*/ 0 h 4701002"/>
              <a:gd name="connsiteX3" fmla="*/ 5245424 w 7064268"/>
              <a:gd name="connsiteY3" fmla="*/ 4701002 h 4701002"/>
              <a:gd name="connsiteX4" fmla="*/ 0 w 7064268"/>
              <a:gd name="connsiteY4" fmla="*/ 4691063 h 4701002"/>
              <a:gd name="connsiteX0" fmla="*/ 0 w 7064268"/>
              <a:gd name="connsiteY0" fmla="*/ 4691063 h 4701002"/>
              <a:gd name="connsiteX1" fmla="*/ 1796580 w 7064268"/>
              <a:gd name="connsiteY1" fmla="*/ 9939 h 4701002"/>
              <a:gd name="connsiteX2" fmla="*/ 7064268 w 7064268"/>
              <a:gd name="connsiteY2" fmla="*/ 0 h 4701002"/>
              <a:gd name="connsiteX3" fmla="*/ 5245424 w 7064268"/>
              <a:gd name="connsiteY3" fmla="*/ 4701002 h 4701002"/>
              <a:gd name="connsiteX4" fmla="*/ 0 w 7064268"/>
              <a:gd name="connsiteY4" fmla="*/ 4691063 h 4701002"/>
              <a:gd name="connsiteX0" fmla="*/ 0 w 5245424"/>
              <a:gd name="connsiteY0" fmla="*/ 4691063 h 4701002"/>
              <a:gd name="connsiteX1" fmla="*/ 1796580 w 5245424"/>
              <a:gd name="connsiteY1" fmla="*/ 9939 h 4701002"/>
              <a:gd name="connsiteX2" fmla="*/ 3315228 w 5245424"/>
              <a:gd name="connsiteY2" fmla="*/ 0 h 4701002"/>
              <a:gd name="connsiteX3" fmla="*/ 5245424 w 5245424"/>
              <a:gd name="connsiteY3" fmla="*/ 4701002 h 4701002"/>
              <a:gd name="connsiteX4" fmla="*/ 0 w 5245424"/>
              <a:gd name="connsiteY4" fmla="*/ 4691063 h 4701002"/>
              <a:gd name="connsiteX0" fmla="*/ 0 w 5245424"/>
              <a:gd name="connsiteY0" fmla="*/ 4681919 h 4691858"/>
              <a:gd name="connsiteX1" fmla="*/ 1796580 w 5245424"/>
              <a:gd name="connsiteY1" fmla="*/ 795 h 4691858"/>
              <a:gd name="connsiteX2" fmla="*/ 3196356 w 5245424"/>
              <a:gd name="connsiteY2" fmla="*/ 0 h 4691858"/>
              <a:gd name="connsiteX3" fmla="*/ 5245424 w 5245424"/>
              <a:gd name="connsiteY3" fmla="*/ 4691858 h 4691858"/>
              <a:gd name="connsiteX4" fmla="*/ 0 w 5245424"/>
              <a:gd name="connsiteY4" fmla="*/ 4681919 h 4691858"/>
              <a:gd name="connsiteX0" fmla="*/ 0 w 5053400"/>
              <a:gd name="connsiteY0" fmla="*/ 4681919 h 4691858"/>
              <a:gd name="connsiteX1" fmla="*/ 1796580 w 5053400"/>
              <a:gd name="connsiteY1" fmla="*/ 795 h 4691858"/>
              <a:gd name="connsiteX2" fmla="*/ 3196356 w 5053400"/>
              <a:gd name="connsiteY2" fmla="*/ 0 h 4691858"/>
              <a:gd name="connsiteX3" fmla="*/ 5053400 w 5053400"/>
              <a:gd name="connsiteY3" fmla="*/ 4691858 h 4691858"/>
              <a:gd name="connsiteX4" fmla="*/ 0 w 5053400"/>
              <a:gd name="connsiteY4" fmla="*/ 4681919 h 4691858"/>
              <a:gd name="connsiteX0" fmla="*/ 0 w 5053400"/>
              <a:gd name="connsiteY0" fmla="*/ 4691063 h 4691858"/>
              <a:gd name="connsiteX1" fmla="*/ 1796580 w 5053400"/>
              <a:gd name="connsiteY1" fmla="*/ 795 h 4691858"/>
              <a:gd name="connsiteX2" fmla="*/ 3196356 w 5053400"/>
              <a:gd name="connsiteY2" fmla="*/ 0 h 4691858"/>
              <a:gd name="connsiteX3" fmla="*/ 5053400 w 5053400"/>
              <a:gd name="connsiteY3" fmla="*/ 4691858 h 4691858"/>
              <a:gd name="connsiteX4" fmla="*/ 0 w 5053400"/>
              <a:gd name="connsiteY4" fmla="*/ 4691063 h 4691858"/>
              <a:gd name="connsiteX0" fmla="*/ 0 w 5053400"/>
              <a:gd name="connsiteY0" fmla="*/ 4691063 h 4691858"/>
              <a:gd name="connsiteX1" fmla="*/ 1796580 w 5053400"/>
              <a:gd name="connsiteY1" fmla="*/ 795 h 4691858"/>
              <a:gd name="connsiteX2" fmla="*/ 3196356 w 5053400"/>
              <a:gd name="connsiteY2" fmla="*/ 0 h 4691858"/>
              <a:gd name="connsiteX3" fmla="*/ 5053400 w 5053400"/>
              <a:gd name="connsiteY3" fmla="*/ 4691858 h 4691858"/>
              <a:gd name="connsiteX4" fmla="*/ 0 w 5053400"/>
              <a:gd name="connsiteY4" fmla="*/ 4691063 h 4691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53400" h="4691858">
                <a:moveTo>
                  <a:pt x="0" y="4691063"/>
                </a:moveTo>
                <a:cubicBezTo>
                  <a:pt x="741983" y="2827611"/>
                  <a:pt x="1256560" y="1465091"/>
                  <a:pt x="1796580" y="795"/>
                </a:cubicBezTo>
                <a:lnTo>
                  <a:pt x="3196356" y="0"/>
                </a:lnTo>
                <a:lnTo>
                  <a:pt x="5053400" y="4691858"/>
                </a:lnTo>
                <a:lnTo>
                  <a:pt x="0" y="46910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 anchorCtr="1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/>
            </a:lvl1pPr>
          </a:lstStyle>
          <a:p>
            <a:r>
              <a:rPr lang="fi-FI" dirty="0"/>
              <a:t>Lisää 2. tämä kuva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 hasCustomPrompt="1"/>
          </p:nvPr>
        </p:nvSpPr>
        <p:spPr>
          <a:xfrm>
            <a:off x="6924312" y="0"/>
            <a:ext cx="5267688" cy="4710146"/>
          </a:xfrm>
          <a:custGeom>
            <a:avLst/>
            <a:gdLst>
              <a:gd name="connsiteX0" fmla="*/ 0 w 4611688"/>
              <a:gd name="connsiteY0" fmla="*/ 4691063 h 4691063"/>
              <a:gd name="connsiteX1" fmla="*/ 1152922 w 4611688"/>
              <a:gd name="connsiteY1" fmla="*/ 0 h 4691063"/>
              <a:gd name="connsiteX2" fmla="*/ 4611688 w 4611688"/>
              <a:gd name="connsiteY2" fmla="*/ 0 h 4691063"/>
              <a:gd name="connsiteX3" fmla="*/ 3458766 w 4611688"/>
              <a:gd name="connsiteY3" fmla="*/ 4691063 h 4691063"/>
              <a:gd name="connsiteX4" fmla="*/ 0 w 4611688"/>
              <a:gd name="connsiteY4" fmla="*/ 4691063 h 4691063"/>
              <a:gd name="connsiteX0" fmla="*/ 0 w 5277610"/>
              <a:gd name="connsiteY0" fmla="*/ 4701002 h 4701002"/>
              <a:gd name="connsiteX1" fmla="*/ 1152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  <a:gd name="connsiteX0" fmla="*/ 0 w 5277610"/>
              <a:gd name="connsiteY0" fmla="*/ 4701002 h 4701002"/>
              <a:gd name="connsiteX1" fmla="*/ 9922 w 5277610"/>
              <a:gd name="connsiteY1" fmla="*/ 9939 h 4701002"/>
              <a:gd name="connsiteX2" fmla="*/ 5277610 w 5277610"/>
              <a:gd name="connsiteY2" fmla="*/ 0 h 4701002"/>
              <a:gd name="connsiteX3" fmla="*/ 3458766 w 5277610"/>
              <a:gd name="connsiteY3" fmla="*/ 4701002 h 4701002"/>
              <a:gd name="connsiteX4" fmla="*/ 0 w 5277610"/>
              <a:gd name="connsiteY4" fmla="*/ 4701002 h 4701002"/>
              <a:gd name="connsiteX0" fmla="*/ 0 w 5277610"/>
              <a:gd name="connsiteY0" fmla="*/ 4701002 h 4710146"/>
              <a:gd name="connsiteX1" fmla="*/ 9922 w 5277610"/>
              <a:gd name="connsiteY1" fmla="*/ 9939 h 4710146"/>
              <a:gd name="connsiteX2" fmla="*/ 5277610 w 5277610"/>
              <a:gd name="connsiteY2" fmla="*/ 0 h 4710146"/>
              <a:gd name="connsiteX3" fmla="*/ 5260134 w 5277610"/>
              <a:gd name="connsiteY3" fmla="*/ 4710146 h 4710146"/>
              <a:gd name="connsiteX4" fmla="*/ 0 w 5277610"/>
              <a:gd name="connsiteY4" fmla="*/ 4701002 h 4710146"/>
              <a:gd name="connsiteX0" fmla="*/ 1846315 w 5267693"/>
              <a:gd name="connsiteY0" fmla="*/ 4701002 h 4710146"/>
              <a:gd name="connsiteX1" fmla="*/ 5 w 5267693"/>
              <a:gd name="connsiteY1" fmla="*/ 9939 h 4710146"/>
              <a:gd name="connsiteX2" fmla="*/ 5267693 w 5267693"/>
              <a:gd name="connsiteY2" fmla="*/ 0 h 4710146"/>
              <a:gd name="connsiteX3" fmla="*/ 5250217 w 5267693"/>
              <a:gd name="connsiteY3" fmla="*/ 4710146 h 4710146"/>
              <a:gd name="connsiteX4" fmla="*/ 1846315 w 5267693"/>
              <a:gd name="connsiteY4" fmla="*/ 4701002 h 4710146"/>
              <a:gd name="connsiteX0" fmla="*/ 1846316 w 5267694"/>
              <a:gd name="connsiteY0" fmla="*/ 4701002 h 4710146"/>
              <a:gd name="connsiteX1" fmla="*/ 6 w 5267694"/>
              <a:gd name="connsiteY1" fmla="*/ 9939 h 4710146"/>
              <a:gd name="connsiteX2" fmla="*/ 5267694 w 5267694"/>
              <a:gd name="connsiteY2" fmla="*/ 0 h 4710146"/>
              <a:gd name="connsiteX3" fmla="*/ 5250218 w 5267694"/>
              <a:gd name="connsiteY3" fmla="*/ 4710146 h 4710146"/>
              <a:gd name="connsiteX4" fmla="*/ 1846316 w 5267694"/>
              <a:gd name="connsiteY4" fmla="*/ 4701002 h 4710146"/>
              <a:gd name="connsiteX0" fmla="*/ 1846316 w 5267694"/>
              <a:gd name="connsiteY0" fmla="*/ 4701002 h 4710146"/>
              <a:gd name="connsiteX1" fmla="*/ 6 w 5267694"/>
              <a:gd name="connsiteY1" fmla="*/ 795 h 4710146"/>
              <a:gd name="connsiteX2" fmla="*/ 5267694 w 5267694"/>
              <a:gd name="connsiteY2" fmla="*/ 0 h 4710146"/>
              <a:gd name="connsiteX3" fmla="*/ 5250218 w 5267694"/>
              <a:gd name="connsiteY3" fmla="*/ 4710146 h 4710146"/>
              <a:gd name="connsiteX4" fmla="*/ 1846316 w 5267694"/>
              <a:gd name="connsiteY4" fmla="*/ 4701002 h 4710146"/>
              <a:gd name="connsiteX0" fmla="*/ 1846310 w 5267688"/>
              <a:gd name="connsiteY0" fmla="*/ 4701002 h 4710146"/>
              <a:gd name="connsiteX1" fmla="*/ 0 w 5267688"/>
              <a:gd name="connsiteY1" fmla="*/ 795 h 4710146"/>
              <a:gd name="connsiteX2" fmla="*/ 5267688 w 5267688"/>
              <a:gd name="connsiteY2" fmla="*/ 0 h 4710146"/>
              <a:gd name="connsiteX3" fmla="*/ 5250212 w 5267688"/>
              <a:gd name="connsiteY3" fmla="*/ 4710146 h 4710146"/>
              <a:gd name="connsiteX4" fmla="*/ 1846310 w 5267688"/>
              <a:gd name="connsiteY4" fmla="*/ 4701002 h 4710146"/>
              <a:gd name="connsiteX0" fmla="*/ 1873742 w 5267688"/>
              <a:gd name="connsiteY0" fmla="*/ 4710146 h 4710146"/>
              <a:gd name="connsiteX1" fmla="*/ 0 w 5267688"/>
              <a:gd name="connsiteY1" fmla="*/ 795 h 4710146"/>
              <a:gd name="connsiteX2" fmla="*/ 5267688 w 5267688"/>
              <a:gd name="connsiteY2" fmla="*/ 0 h 4710146"/>
              <a:gd name="connsiteX3" fmla="*/ 5250212 w 5267688"/>
              <a:gd name="connsiteY3" fmla="*/ 4710146 h 4710146"/>
              <a:gd name="connsiteX4" fmla="*/ 1873742 w 5267688"/>
              <a:gd name="connsiteY4" fmla="*/ 4710146 h 4710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67688" h="4710146">
                <a:moveTo>
                  <a:pt x="1873742" y="4710146"/>
                </a:moveTo>
                <a:cubicBezTo>
                  <a:pt x="1227825" y="3055018"/>
                  <a:pt x="645917" y="1601059"/>
                  <a:pt x="0" y="795"/>
                </a:cubicBezTo>
                <a:lnTo>
                  <a:pt x="5267688" y="0"/>
                </a:lnTo>
                <a:cubicBezTo>
                  <a:pt x="5261863" y="1570049"/>
                  <a:pt x="5256037" y="3140097"/>
                  <a:pt x="5250212" y="4710146"/>
                </a:cubicBezTo>
                <a:lnTo>
                  <a:pt x="1873742" y="471014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anchor="ctr" anchorCtr="1">
            <a:normAutofit/>
          </a:bodyPr>
          <a:lstStyle>
            <a:lvl1pPr marL="0" indent="0">
              <a:buFontTx/>
              <a:buNone/>
              <a:defRPr sz="2000"/>
            </a:lvl1pPr>
          </a:lstStyle>
          <a:p>
            <a:r>
              <a:rPr lang="fi-FI" dirty="0"/>
              <a:t>Lisää 3. tämä kuva 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Kuva 14">
            <a:extLst>
              <a:ext uri="{FF2B5EF4-FFF2-40B4-BE49-F238E27FC236}">
                <a16:creationId xmlns:a16="http://schemas.microsoft.com/office/drawing/2014/main" id="{D12AFC57-F9B4-42CA-9516-FFCBF2E4CA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4917600"/>
            <a:ext cx="1944000" cy="1620000"/>
          </a:xfrm>
          <a:prstGeom prst="rect">
            <a:avLst/>
          </a:prstGeom>
        </p:spPr>
      </p:pic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7FF9DB1F-825B-436D-A69E-CB13A9AF80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00400" y="6382800"/>
            <a:ext cx="1650783" cy="365125"/>
          </a:xfrm>
          <a:prstGeom prst="rect">
            <a:avLst/>
          </a:prstGeom>
        </p:spPr>
        <p:txBody>
          <a:bodyPr vert="horz" lIns="91440" tIns="45720" rIns="91440" bIns="35999" rtlCol="0" anchor="b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i-FI"/>
              <a:t>18.1.2023</a:t>
            </a:r>
            <a:endParaRPr lang="en-US"/>
          </a:p>
        </p:txBody>
      </p:sp>
      <p:sp>
        <p:nvSpPr>
          <p:cNvPr id="17" name="DConfidentiality">
            <a:extLst>
              <a:ext uri="{FF2B5EF4-FFF2-40B4-BE49-F238E27FC236}">
                <a16:creationId xmlns:a16="http://schemas.microsoft.com/office/drawing/2014/main" id="{CA1133BA-3CA8-499C-AC22-5B83480497F3}"/>
              </a:ext>
            </a:extLst>
          </p:cNvPr>
          <p:cNvSpPr txBox="1">
            <a:spLocks/>
          </p:cNvSpPr>
          <p:nvPr userDrawn="1"/>
        </p:nvSpPr>
        <p:spPr>
          <a:xfrm>
            <a:off x="7463942" y="6386965"/>
            <a:ext cx="2476155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" name="DDecree">
            <a:extLst>
              <a:ext uri="{FF2B5EF4-FFF2-40B4-BE49-F238E27FC236}">
                <a16:creationId xmlns:a16="http://schemas.microsoft.com/office/drawing/2014/main" id="{A1DE8F4C-8CC6-4705-9AE8-EBB8B5A108A2}"/>
              </a:ext>
            </a:extLst>
          </p:cNvPr>
          <p:cNvSpPr txBox="1">
            <a:spLocks/>
          </p:cNvSpPr>
          <p:nvPr userDrawn="1"/>
        </p:nvSpPr>
        <p:spPr>
          <a:xfrm>
            <a:off x="9853518" y="6321116"/>
            <a:ext cx="2326280" cy="2329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3" name="DSecrecy">
            <a:extLst>
              <a:ext uri="{FF2B5EF4-FFF2-40B4-BE49-F238E27FC236}">
                <a16:creationId xmlns:a16="http://schemas.microsoft.com/office/drawing/2014/main" id="{CD90D3F2-7B05-44F2-AD3D-8D55423CFF2F}"/>
              </a:ext>
            </a:extLst>
          </p:cNvPr>
          <p:cNvSpPr txBox="1">
            <a:spLocks/>
          </p:cNvSpPr>
          <p:nvPr userDrawn="1"/>
        </p:nvSpPr>
        <p:spPr>
          <a:xfrm>
            <a:off x="9853518" y="6503588"/>
            <a:ext cx="2326280" cy="2520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2" name="duser_1">
            <a:extLst>
              <a:ext uri="{FF2B5EF4-FFF2-40B4-BE49-F238E27FC236}">
                <a16:creationId xmlns:a16="http://schemas.microsoft.com/office/drawing/2014/main" id="{063EF272-3740-4F67-B456-98396EE04F8E}"/>
              </a:ext>
            </a:extLst>
          </p:cNvPr>
          <p:cNvSpPr txBox="1">
            <a:spLocks/>
          </p:cNvSpPr>
          <p:nvPr userDrawn="1"/>
        </p:nvSpPr>
        <p:spPr>
          <a:xfrm>
            <a:off x="2281886" y="6530400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7" name="duser_2">
            <a:extLst>
              <a:ext uri="{FF2B5EF4-FFF2-40B4-BE49-F238E27FC236}">
                <a16:creationId xmlns:a16="http://schemas.microsoft.com/office/drawing/2014/main" id="{F5067C2B-8354-40DE-8DE6-1667E57F5446}"/>
              </a:ext>
            </a:extLst>
          </p:cNvPr>
          <p:cNvSpPr txBox="1">
            <a:spLocks/>
          </p:cNvSpPr>
          <p:nvPr userDrawn="1"/>
        </p:nvSpPr>
        <p:spPr>
          <a:xfrm>
            <a:off x="4119613" y="6355608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8" name="duser_3">
            <a:extLst>
              <a:ext uri="{FF2B5EF4-FFF2-40B4-BE49-F238E27FC236}">
                <a16:creationId xmlns:a16="http://schemas.microsoft.com/office/drawing/2014/main" id="{197BC310-E75D-49E2-9BA9-5E291B7C4823}"/>
              </a:ext>
            </a:extLst>
          </p:cNvPr>
          <p:cNvSpPr txBox="1">
            <a:spLocks/>
          </p:cNvSpPr>
          <p:nvPr userDrawn="1"/>
        </p:nvSpPr>
        <p:spPr>
          <a:xfrm>
            <a:off x="4121181" y="6530400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9" name="Footer Placeholder 8">
            <a:extLst>
              <a:ext uri="{FF2B5EF4-FFF2-40B4-BE49-F238E27FC236}">
                <a16:creationId xmlns:a16="http://schemas.microsoft.com/office/drawing/2014/main" id="{3E7A33C8-C1F5-4E1A-9609-BC183F1BC15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282400" y="6530400"/>
            <a:ext cx="1693000" cy="208800"/>
          </a:xfrm>
        </p:spPr>
        <p:txBody>
          <a:bodyPr vert="horz" lIns="0" tIns="0" rIns="0" bIns="0" rtlCol="0" anchor="t" anchorCtr="0"/>
          <a:lstStyle>
            <a:lvl1pPr>
              <a:defRPr lang="en-US" smtClean="0"/>
            </a:lvl1pPr>
          </a:lstStyle>
          <a:p>
            <a:r>
              <a:rPr lang="fi-FI"/>
              <a:t>Henri Seppälä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757231554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_slid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1"/>
          <p:cNvSpPr>
            <a:spLocks noGrp="1"/>
          </p:cNvSpPr>
          <p:nvPr>
            <p:ph type="ctrTitle"/>
          </p:nvPr>
        </p:nvSpPr>
        <p:spPr>
          <a:xfrm>
            <a:off x="2265770" y="5000877"/>
            <a:ext cx="9030880" cy="1297185"/>
          </a:xfrm>
        </p:spPr>
        <p:txBody>
          <a:bodyPr anchor="t">
            <a:normAutofit/>
          </a:bodyPr>
          <a:lstStyle>
            <a:lvl1pPr algn="l">
              <a:defRPr sz="4400" b="1"/>
            </a:lvl1pPr>
          </a:lstStyle>
          <a:p>
            <a:r>
              <a:rPr lang="fi-FI"/>
              <a:t>Muokkaa ots. perustyyl. napsautt.</a:t>
            </a:r>
            <a:endParaRPr lang="fi-FI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-9939"/>
            <a:ext cx="12192000" cy="4720085"/>
          </a:xfrm>
          <a:custGeom>
            <a:avLst/>
            <a:gdLst>
              <a:gd name="connsiteX0" fmla="*/ 12192000 w 12192000"/>
              <a:gd name="connsiteY0" fmla="*/ 9939 h 4720085"/>
              <a:gd name="connsiteX1" fmla="*/ 12174524 w 12192000"/>
              <a:gd name="connsiteY1" fmla="*/ 4720085 h 4720085"/>
              <a:gd name="connsiteX2" fmla="*/ 8798054 w 12192000"/>
              <a:gd name="connsiteY2" fmla="*/ 4720085 h 4720085"/>
              <a:gd name="connsiteX3" fmla="*/ 6924312 w 12192000"/>
              <a:gd name="connsiteY3" fmla="*/ 10734 h 4720085"/>
              <a:gd name="connsiteX4" fmla="*/ 6790081 w 12192000"/>
              <a:gd name="connsiteY4" fmla="*/ 9144 h 4720085"/>
              <a:gd name="connsiteX5" fmla="*/ 8647125 w 12192000"/>
              <a:gd name="connsiteY5" fmla="*/ 4701002 h 4720085"/>
              <a:gd name="connsiteX6" fmla="*/ 3593725 w 12192000"/>
              <a:gd name="connsiteY6" fmla="*/ 4691063 h 4720085"/>
              <a:gd name="connsiteX7" fmla="*/ 5390305 w 12192000"/>
              <a:gd name="connsiteY7" fmla="*/ 9939 h 4720085"/>
              <a:gd name="connsiteX8" fmla="*/ 5277610 w 12192000"/>
              <a:gd name="connsiteY8" fmla="*/ 0 h 4720085"/>
              <a:gd name="connsiteX9" fmla="*/ 3458767 w 12192000"/>
              <a:gd name="connsiteY9" fmla="*/ 4701002 h 4720085"/>
              <a:gd name="connsiteX10" fmla="*/ 0 w 12192000"/>
              <a:gd name="connsiteY10" fmla="*/ 4701002 h 4720085"/>
              <a:gd name="connsiteX11" fmla="*/ 9922 w 12192000"/>
              <a:gd name="connsiteY11" fmla="*/ 9939 h 4720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4720085">
                <a:moveTo>
                  <a:pt x="12192000" y="9939"/>
                </a:moveTo>
                <a:cubicBezTo>
                  <a:pt x="12186175" y="1579988"/>
                  <a:pt x="12180349" y="3150036"/>
                  <a:pt x="12174524" y="4720085"/>
                </a:cubicBezTo>
                <a:lnTo>
                  <a:pt x="8798054" y="4720085"/>
                </a:lnTo>
                <a:cubicBezTo>
                  <a:pt x="8152137" y="3064957"/>
                  <a:pt x="7570229" y="1610998"/>
                  <a:pt x="6924312" y="10734"/>
                </a:cubicBezTo>
                <a:close/>
                <a:moveTo>
                  <a:pt x="6790081" y="9144"/>
                </a:moveTo>
                <a:lnTo>
                  <a:pt x="8647125" y="4701002"/>
                </a:lnTo>
                <a:lnTo>
                  <a:pt x="3593725" y="4691063"/>
                </a:lnTo>
                <a:cubicBezTo>
                  <a:pt x="4353996" y="2818467"/>
                  <a:pt x="4850285" y="1474235"/>
                  <a:pt x="5390305" y="9939"/>
                </a:cubicBezTo>
                <a:close/>
                <a:moveTo>
                  <a:pt x="5277610" y="0"/>
                </a:moveTo>
                <a:lnTo>
                  <a:pt x="3458767" y="4701002"/>
                </a:lnTo>
                <a:lnTo>
                  <a:pt x="0" y="4701002"/>
                </a:lnTo>
                <a:cubicBezTo>
                  <a:pt x="3307" y="3137314"/>
                  <a:pt x="6615" y="1573627"/>
                  <a:pt x="9922" y="993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txBody>
          <a:bodyPr wrap="square" anchor="ctr" anchorCtr="1">
            <a:noAutofit/>
          </a:bodyPr>
          <a:lstStyle>
            <a:lvl1pPr marL="0" indent="0">
              <a:buFontTx/>
              <a:buNone/>
              <a:defRPr/>
            </a:lvl1pPr>
          </a:lstStyle>
          <a:p>
            <a:r>
              <a:rPr lang="fi-FI" dirty="0"/>
              <a:t>Lisää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Confidentiality">
            <a:extLst>
              <a:ext uri="{FF2B5EF4-FFF2-40B4-BE49-F238E27FC236}">
                <a16:creationId xmlns:a16="http://schemas.microsoft.com/office/drawing/2014/main" id="{EEA14B14-60C4-4BB2-AAE3-DF41B480ACC8}"/>
              </a:ext>
            </a:extLst>
          </p:cNvPr>
          <p:cNvSpPr txBox="1">
            <a:spLocks/>
          </p:cNvSpPr>
          <p:nvPr userDrawn="1"/>
        </p:nvSpPr>
        <p:spPr>
          <a:xfrm>
            <a:off x="7463942" y="6386965"/>
            <a:ext cx="2476155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DDecree">
            <a:extLst>
              <a:ext uri="{FF2B5EF4-FFF2-40B4-BE49-F238E27FC236}">
                <a16:creationId xmlns:a16="http://schemas.microsoft.com/office/drawing/2014/main" id="{E78352A8-ED6D-4F6E-BFE7-FD1EC319D79A}"/>
              </a:ext>
            </a:extLst>
          </p:cNvPr>
          <p:cNvSpPr txBox="1">
            <a:spLocks/>
          </p:cNvSpPr>
          <p:nvPr userDrawn="1"/>
        </p:nvSpPr>
        <p:spPr>
          <a:xfrm>
            <a:off x="9853518" y="6321116"/>
            <a:ext cx="2326280" cy="2329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DSecrecy">
            <a:extLst>
              <a:ext uri="{FF2B5EF4-FFF2-40B4-BE49-F238E27FC236}">
                <a16:creationId xmlns:a16="http://schemas.microsoft.com/office/drawing/2014/main" id="{8E73515E-696E-4CE4-8D36-10D1C0A0DD9C}"/>
              </a:ext>
            </a:extLst>
          </p:cNvPr>
          <p:cNvSpPr txBox="1">
            <a:spLocks/>
          </p:cNvSpPr>
          <p:nvPr userDrawn="1"/>
        </p:nvSpPr>
        <p:spPr>
          <a:xfrm>
            <a:off x="9853518" y="6503588"/>
            <a:ext cx="2326280" cy="2520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Kuva 4" descr="Väyläviraston logo">
            <a:extLst>
              <a:ext uri="{FF2B5EF4-FFF2-40B4-BE49-F238E27FC236}">
                <a16:creationId xmlns:a16="http://schemas.microsoft.com/office/drawing/2014/main" id="{33C3268B-385E-41BC-B0E9-2A8D21E50A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4917600"/>
            <a:ext cx="1944000" cy="1620000"/>
          </a:xfrm>
          <a:prstGeom prst="rect">
            <a:avLst/>
          </a:prstGeom>
        </p:spPr>
      </p:pic>
      <p:sp>
        <p:nvSpPr>
          <p:cNvPr id="15" name="duser_1">
            <a:extLst>
              <a:ext uri="{FF2B5EF4-FFF2-40B4-BE49-F238E27FC236}">
                <a16:creationId xmlns:a16="http://schemas.microsoft.com/office/drawing/2014/main" id="{F7CD43CD-1998-48CD-9F99-C78FF17006D5}"/>
              </a:ext>
            </a:extLst>
          </p:cNvPr>
          <p:cNvSpPr txBox="1">
            <a:spLocks/>
          </p:cNvSpPr>
          <p:nvPr userDrawn="1"/>
        </p:nvSpPr>
        <p:spPr>
          <a:xfrm>
            <a:off x="2281886" y="6530400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6" name="duser_2">
            <a:extLst>
              <a:ext uri="{FF2B5EF4-FFF2-40B4-BE49-F238E27FC236}">
                <a16:creationId xmlns:a16="http://schemas.microsoft.com/office/drawing/2014/main" id="{69EB1AF4-9301-4CBA-8104-4282EBBA9AFB}"/>
              </a:ext>
            </a:extLst>
          </p:cNvPr>
          <p:cNvSpPr txBox="1">
            <a:spLocks/>
          </p:cNvSpPr>
          <p:nvPr userDrawn="1"/>
        </p:nvSpPr>
        <p:spPr>
          <a:xfrm>
            <a:off x="4119613" y="6355608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7" name="duser_3">
            <a:extLst>
              <a:ext uri="{FF2B5EF4-FFF2-40B4-BE49-F238E27FC236}">
                <a16:creationId xmlns:a16="http://schemas.microsoft.com/office/drawing/2014/main" id="{D0ACB5C1-7287-4548-B28B-EE92F0DA3814}"/>
              </a:ext>
            </a:extLst>
          </p:cNvPr>
          <p:cNvSpPr txBox="1">
            <a:spLocks/>
          </p:cNvSpPr>
          <p:nvPr userDrawn="1"/>
        </p:nvSpPr>
        <p:spPr>
          <a:xfrm>
            <a:off x="4121181" y="6530400"/>
            <a:ext cx="1845751" cy="23291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37058208-7122-4D20-89D5-29A73FC3573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2282400" y="6530400"/>
            <a:ext cx="1693000" cy="208800"/>
          </a:xfrm>
        </p:spPr>
        <p:txBody>
          <a:bodyPr vert="horz" lIns="0" tIns="0" rIns="0" bIns="0" rtlCol="0" anchor="t" anchorCtr="0"/>
          <a:lstStyle>
            <a:lvl1pPr>
              <a:defRPr lang="en-US" smtClean="0"/>
            </a:lvl1pPr>
          </a:lstStyle>
          <a:p>
            <a:r>
              <a:rPr lang="fi-FI"/>
              <a:t>Henri Seppälä</a:t>
            </a:r>
            <a:endParaRPr lang="fi-FI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255A8EBE-13F1-44BD-B3F6-53D081411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00400" y="6382800"/>
            <a:ext cx="1650783" cy="365125"/>
          </a:xfrm>
          <a:prstGeom prst="rect">
            <a:avLst/>
          </a:prstGeom>
        </p:spPr>
        <p:txBody>
          <a:bodyPr vert="horz" lIns="91440" tIns="45720" rIns="91440" bIns="35999" rtlCol="0" anchor="b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i-FI"/>
              <a:t>18.1.2023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02295"/>
      </p:ext>
    </p:extLst>
  </p:cSld>
  <p:clrMapOvr>
    <a:masterClrMapping/>
  </p:clrMapOvr>
  <p:hf sldNum="0"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7"/>
          <p:cNvSpPr>
            <a:spLocks noGrp="1"/>
          </p:cNvSpPr>
          <p:nvPr>
            <p:ph type="body" sz="quarter" idx="11"/>
          </p:nvPr>
        </p:nvSpPr>
        <p:spPr>
          <a:xfrm>
            <a:off x="623888" y="752474"/>
            <a:ext cx="3919537" cy="4054955"/>
          </a:xfrm>
        </p:spPr>
        <p:txBody>
          <a:bodyPr/>
          <a:lstStyle>
            <a:lvl1pPr marL="0" indent="0">
              <a:buFontTx/>
              <a:buNone/>
              <a:defRPr b="1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Exo 2" charset="0"/>
                <a:ea typeface="Exo 2" charset="0"/>
                <a:cs typeface="Exo 2" charset="0"/>
              </a:defRPr>
            </a:lvl3pPr>
            <a:lvl4pPr>
              <a:defRPr>
                <a:latin typeface="Exo 2" charset="0"/>
                <a:ea typeface="Exo 2" charset="0"/>
                <a:cs typeface="Exo 2" charset="0"/>
              </a:defRPr>
            </a:lvl4pPr>
            <a:lvl5pPr>
              <a:defRPr>
                <a:latin typeface="Exo 2" charset="0"/>
                <a:ea typeface="Exo 2" charset="0"/>
                <a:cs typeface="Exo 2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5433135" y="0"/>
            <a:ext cx="6758866" cy="6737350"/>
          </a:xfr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 anchorCtr="1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n>
                  <a:noFill/>
                </a:ln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fi-FI" dirty="0"/>
              <a:t>Lisää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Kuva 7" descr="Väyläviraston logo">
            <a:extLst>
              <a:ext uri="{FF2B5EF4-FFF2-40B4-BE49-F238E27FC236}">
                <a16:creationId xmlns:a16="http://schemas.microsoft.com/office/drawing/2014/main" id="{9B1DFFF8-D476-44B3-90F4-D2B5A632F2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4917600"/>
            <a:ext cx="1944000" cy="1620000"/>
          </a:xfrm>
          <a:prstGeom prst="rect">
            <a:avLst/>
          </a:prstGeom>
        </p:spPr>
      </p:pic>
      <p:sp>
        <p:nvSpPr>
          <p:cNvPr id="3" name="duser_1">
            <a:extLst>
              <a:ext uri="{FF2B5EF4-FFF2-40B4-BE49-F238E27FC236}">
                <a16:creationId xmlns:a16="http://schemas.microsoft.com/office/drawing/2014/main" id="{76A2ED12-BB66-440E-967A-4D93B3B866E9}"/>
              </a:ext>
            </a:extLst>
          </p:cNvPr>
          <p:cNvSpPr txBox="1"/>
          <p:nvPr userDrawn="1"/>
        </p:nvSpPr>
        <p:spPr>
          <a:xfrm>
            <a:off x="2282400" y="6530400"/>
            <a:ext cx="1846800" cy="234000"/>
          </a:xfrm>
          <a:prstGeom prst="rect">
            <a:avLst/>
          </a:prstGeom>
          <a:noFill/>
        </p:spPr>
        <p:txBody>
          <a:bodyPr vert="horz" lIns="0" tIns="0" rIns="0" bIns="0" rtlCol="0" anchor="t">
            <a:noAutofit/>
          </a:bodyPr>
          <a:lstStyle/>
          <a:p>
            <a:pPr algn="l"/>
            <a:endParaRPr lang="fi-FI" sz="1200">
              <a:solidFill>
                <a:srgbClr val="898989"/>
              </a:solidFill>
              <a:latin typeface="Tahoma" panose="020B0604030504040204" pitchFamily="34" charset="0"/>
            </a:endParaRPr>
          </a:p>
        </p:txBody>
      </p:sp>
      <p:sp>
        <p:nvSpPr>
          <p:cNvPr id="4" name="duser_2">
            <a:extLst>
              <a:ext uri="{FF2B5EF4-FFF2-40B4-BE49-F238E27FC236}">
                <a16:creationId xmlns:a16="http://schemas.microsoft.com/office/drawing/2014/main" id="{9C7E4B59-F0DD-4B17-BDC9-B19CC86C3A66}"/>
              </a:ext>
            </a:extLst>
          </p:cNvPr>
          <p:cNvSpPr txBox="1"/>
          <p:nvPr userDrawn="1"/>
        </p:nvSpPr>
        <p:spPr>
          <a:xfrm>
            <a:off x="4118399" y="6353999"/>
            <a:ext cx="1846800" cy="234000"/>
          </a:xfrm>
          <a:prstGeom prst="rect">
            <a:avLst/>
          </a:prstGeom>
          <a:noFill/>
        </p:spPr>
        <p:txBody>
          <a:bodyPr vert="horz" lIns="0" tIns="0" rIns="0" bIns="0" rtlCol="0" anchor="t">
            <a:noAutofit/>
          </a:bodyPr>
          <a:lstStyle/>
          <a:p>
            <a:pPr algn="l"/>
            <a:endParaRPr lang="fi-FI" sz="1200">
              <a:solidFill>
                <a:srgbClr val="898989"/>
              </a:solidFill>
              <a:latin typeface="Tahoma" panose="020B0604030504040204" pitchFamily="34" charset="0"/>
            </a:endParaRPr>
          </a:p>
        </p:txBody>
      </p:sp>
      <p:sp>
        <p:nvSpPr>
          <p:cNvPr id="5" name="duser_3">
            <a:extLst>
              <a:ext uri="{FF2B5EF4-FFF2-40B4-BE49-F238E27FC236}">
                <a16:creationId xmlns:a16="http://schemas.microsoft.com/office/drawing/2014/main" id="{1B03A0FF-7F41-4CCD-AB46-4C70BD52496B}"/>
              </a:ext>
            </a:extLst>
          </p:cNvPr>
          <p:cNvSpPr txBox="1"/>
          <p:nvPr userDrawn="1"/>
        </p:nvSpPr>
        <p:spPr>
          <a:xfrm>
            <a:off x="4118399" y="6530400"/>
            <a:ext cx="1846800" cy="234000"/>
          </a:xfrm>
          <a:prstGeom prst="rect">
            <a:avLst/>
          </a:prstGeom>
          <a:noFill/>
        </p:spPr>
        <p:txBody>
          <a:bodyPr vert="horz" lIns="0" tIns="0" rIns="0" bIns="0" rtlCol="0" anchor="t">
            <a:noAutofit/>
          </a:bodyPr>
          <a:lstStyle/>
          <a:p>
            <a:pPr algn="l"/>
            <a:endParaRPr lang="fi-FI" sz="1200">
              <a:solidFill>
                <a:srgbClr val="898989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362632"/>
      </p:ext>
    </p:extLst>
  </p:cSld>
  <p:clrMapOvr>
    <a:masterClrMapping/>
  </p:clrMapOvr>
  <p:hf sldNum="0"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12" hasCustomPrompt="1"/>
          </p:nvPr>
        </p:nvSpPr>
        <p:spPr>
          <a:xfrm>
            <a:off x="12526" y="18720"/>
            <a:ext cx="5989319" cy="3299205"/>
          </a:xfrm>
          <a:solidFill>
            <a:schemeClr val="bg1">
              <a:lumMod val="75000"/>
            </a:schemeClr>
          </a:solidFill>
        </p:spPr>
        <p:txBody>
          <a:bodyPr tIns="756000" bIns="468000" anchor="b" anchorCtr="1"/>
          <a:lstStyle>
            <a:lvl1pPr marL="0" indent="0">
              <a:buFontTx/>
              <a:buNone/>
              <a:defRPr sz="2000"/>
            </a:lvl1pPr>
          </a:lstStyle>
          <a:p>
            <a:r>
              <a:rPr lang="fi-FI" dirty="0"/>
              <a:t>Lisää 1. tämä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0" y="374808"/>
            <a:ext cx="5989319" cy="877888"/>
          </a:xfrm>
        </p:spPr>
        <p:txBody>
          <a:bodyPr anchor="ctr" anchorCtr="1"/>
          <a:lstStyle/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6129862" y="18720"/>
            <a:ext cx="6074664" cy="3299205"/>
          </a:xfrm>
          <a:solidFill>
            <a:schemeClr val="bg1">
              <a:lumMod val="75000"/>
            </a:schemeClr>
          </a:solidFill>
        </p:spPr>
        <p:txBody>
          <a:bodyPr tIns="756000" bIns="468000" anchor="b" anchorCtr="1">
            <a:normAutofit/>
          </a:bodyPr>
          <a:lstStyle>
            <a:lvl1pPr marL="0" indent="0">
              <a:buFontTx/>
              <a:buNone/>
              <a:defRPr sz="2000"/>
            </a:lvl1pPr>
          </a:lstStyle>
          <a:p>
            <a:r>
              <a:rPr lang="fi-FI" dirty="0"/>
              <a:t>Lisää 2. tämä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6117336" y="374808"/>
            <a:ext cx="5989319" cy="877888"/>
          </a:xfrm>
        </p:spPr>
        <p:txBody>
          <a:bodyPr anchor="ctr" anchorCtr="1"/>
          <a:lstStyle/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 hasCustomPrompt="1"/>
          </p:nvPr>
        </p:nvSpPr>
        <p:spPr>
          <a:xfrm>
            <a:off x="12526" y="3425619"/>
            <a:ext cx="5989319" cy="3299205"/>
          </a:xfrm>
          <a:solidFill>
            <a:schemeClr val="bg1">
              <a:lumMod val="75000"/>
            </a:schemeClr>
          </a:solidFill>
        </p:spPr>
        <p:txBody>
          <a:bodyPr tIns="756000" bIns="468000" anchor="b" anchorCtr="1"/>
          <a:lstStyle>
            <a:lvl1pPr marL="0" indent="0">
              <a:buFontTx/>
              <a:buNone/>
              <a:defRPr sz="2000"/>
            </a:lvl1pPr>
          </a:lstStyle>
          <a:p>
            <a:r>
              <a:rPr lang="fi-FI" dirty="0"/>
              <a:t>Lisää 3. tämä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0" y="3812953"/>
            <a:ext cx="5989319" cy="877888"/>
          </a:xfrm>
        </p:spPr>
        <p:txBody>
          <a:bodyPr anchor="ctr" anchorCtr="1"/>
          <a:lstStyle/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 hasCustomPrompt="1"/>
          </p:nvPr>
        </p:nvSpPr>
        <p:spPr>
          <a:xfrm>
            <a:off x="6129862" y="3425619"/>
            <a:ext cx="6074664" cy="3299205"/>
          </a:xfrm>
          <a:solidFill>
            <a:schemeClr val="bg1">
              <a:lumMod val="75000"/>
            </a:schemeClr>
          </a:solidFill>
        </p:spPr>
        <p:txBody>
          <a:bodyPr tIns="756000" bIns="468000" anchor="b" anchorCtr="1"/>
          <a:lstStyle>
            <a:lvl1pPr marL="0" indent="0">
              <a:buFontTx/>
              <a:buNone/>
              <a:defRPr sz="2000"/>
            </a:lvl1pPr>
          </a:lstStyle>
          <a:p>
            <a:r>
              <a:rPr lang="fi-FI" dirty="0"/>
              <a:t>Lisää 4. tämä kuva </a:t>
            </a:r>
            <a:r>
              <a:rPr lang="fi-FI" dirty="0" err="1"/>
              <a:t>Kameleonin</a:t>
            </a:r>
            <a:br>
              <a:rPr lang="fi-FI" dirty="0"/>
            </a:br>
            <a:r>
              <a:rPr lang="fi-FI" dirty="0"/>
              <a:t>Kuvagalleriasta</a:t>
            </a:r>
            <a:br>
              <a:rPr lang="fi-FI" dirty="0"/>
            </a:br>
            <a:r>
              <a:rPr lang="fi-FI" dirty="0"/>
              <a:t>tai esim. omista tiedostoista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9"/>
          </p:nvPr>
        </p:nvSpPr>
        <p:spPr>
          <a:xfrm>
            <a:off x="6117336" y="3812953"/>
            <a:ext cx="5989319" cy="877888"/>
          </a:xfrm>
        </p:spPr>
        <p:txBody>
          <a:bodyPr anchor="ctr" anchorCtr="1"/>
          <a:lstStyle/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19" name="Rectangle 18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131969"/>
      </p:ext>
    </p:extLst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 i="0" baseline="0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838200" y="1905000"/>
            <a:ext cx="10487025" cy="4010025"/>
          </a:xfrm>
        </p:spPr>
        <p:txBody>
          <a:bodyPr/>
          <a:lstStyle>
            <a:lvl1pPr>
              <a:defRPr sz="2400"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5234" y="6356350"/>
            <a:ext cx="5185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eukarelialogoplaceholder"/>
          <p:cNvSpPr txBox="1"/>
          <p:nvPr userDrawn="1"/>
        </p:nvSpPr>
        <p:spPr>
          <a:xfrm>
            <a:off x="864000" y="6002532"/>
            <a:ext cx="1115988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5" name="eulogoplaceholder"/>
          <p:cNvSpPr txBox="1"/>
          <p:nvPr userDrawn="1"/>
        </p:nvSpPr>
        <p:spPr>
          <a:xfrm>
            <a:off x="864000" y="5983065"/>
            <a:ext cx="3960000" cy="45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7" name="eulogotenplaceholder"/>
          <p:cNvSpPr txBox="1"/>
          <p:nvPr userDrawn="1"/>
        </p:nvSpPr>
        <p:spPr>
          <a:xfrm>
            <a:off x="864000" y="6228000"/>
            <a:ext cx="3960000" cy="45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21" name="eufinancelogoplaceholder"/>
          <p:cNvSpPr txBox="1"/>
          <p:nvPr userDrawn="1"/>
        </p:nvSpPr>
        <p:spPr>
          <a:xfrm>
            <a:off x="864000" y="6228000"/>
            <a:ext cx="3379905" cy="37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3" name="eu_lauseke">
            <a:extLst>
              <a:ext uri="{FF2B5EF4-FFF2-40B4-BE49-F238E27FC236}">
                <a16:creationId xmlns:a16="http://schemas.microsoft.com/office/drawing/2014/main" id="{B90E48C0-A1EF-447A-A0BC-2FCF9651E793}"/>
              </a:ext>
            </a:extLst>
          </p:cNvPr>
          <p:cNvSpPr txBox="1">
            <a:spLocks/>
          </p:cNvSpPr>
          <p:nvPr userDrawn="1"/>
        </p:nvSpPr>
        <p:spPr>
          <a:xfrm>
            <a:off x="4823999" y="6129338"/>
            <a:ext cx="4791056" cy="52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598951"/>
      </p:ext>
    </p:extLst>
  </p:cSld>
  <p:clrMapOvr>
    <a:masterClrMapping/>
  </p:clrMapOvr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and_content_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99612" cy="1325563"/>
          </a:xfrm>
        </p:spPr>
        <p:txBody>
          <a:bodyPr>
            <a:normAutofit/>
          </a:bodyPr>
          <a:lstStyle>
            <a:lvl1pPr>
              <a:defRPr sz="3600" b="1" i="0" baseline="0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838200" y="1905000"/>
            <a:ext cx="10487025" cy="4010025"/>
          </a:xfrm>
        </p:spPr>
        <p:txBody>
          <a:bodyPr/>
          <a:lstStyle>
            <a:lvl1pPr>
              <a:defRPr sz="2400"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5234" y="6356350"/>
            <a:ext cx="5185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ukarelialogoplaceholder"/>
          <p:cNvSpPr txBox="1"/>
          <p:nvPr userDrawn="1"/>
        </p:nvSpPr>
        <p:spPr>
          <a:xfrm>
            <a:off x="864000" y="6002532"/>
            <a:ext cx="1115988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4" name="eulogotenplaceholder"/>
          <p:cNvSpPr txBox="1"/>
          <p:nvPr userDrawn="1"/>
        </p:nvSpPr>
        <p:spPr>
          <a:xfrm>
            <a:off x="864000" y="6228000"/>
            <a:ext cx="3960000" cy="45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8" name="eulogoplaceholder"/>
          <p:cNvSpPr txBox="1"/>
          <p:nvPr userDrawn="1"/>
        </p:nvSpPr>
        <p:spPr>
          <a:xfrm>
            <a:off x="864000" y="5983065"/>
            <a:ext cx="3960000" cy="45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sp>
        <p:nvSpPr>
          <p:cNvPr id="19" name="eufinancelogoplaceholder"/>
          <p:cNvSpPr txBox="1"/>
          <p:nvPr userDrawn="1"/>
        </p:nvSpPr>
        <p:spPr>
          <a:xfrm>
            <a:off x="864000" y="6228000"/>
            <a:ext cx="3379905" cy="37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i-FI" sz="1400" b="1" baseline="30000" dirty="0">
              <a:solidFill>
                <a:srgbClr val="000000"/>
              </a:solidFill>
              <a:latin typeface="Felbridge Pro"/>
              <a:cs typeface="Felbridge Pro"/>
            </a:endParaRPr>
          </a:p>
        </p:txBody>
      </p:sp>
      <p:pic>
        <p:nvPicPr>
          <p:cNvPr id="12" name="Kuva 11" descr="Väyläviraston logo">
            <a:extLst>
              <a:ext uri="{FF2B5EF4-FFF2-40B4-BE49-F238E27FC236}">
                <a16:creationId xmlns:a16="http://schemas.microsoft.com/office/drawing/2014/main" id="{21EF0740-5842-4D4A-BA64-488A09065B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000" y="349200"/>
            <a:ext cx="1728000" cy="1440000"/>
          </a:xfrm>
          <a:prstGeom prst="rect">
            <a:avLst/>
          </a:prstGeom>
        </p:spPr>
      </p:pic>
      <p:sp>
        <p:nvSpPr>
          <p:cNvPr id="16" name="eu_lauseke">
            <a:extLst>
              <a:ext uri="{FF2B5EF4-FFF2-40B4-BE49-F238E27FC236}">
                <a16:creationId xmlns:a16="http://schemas.microsoft.com/office/drawing/2014/main" id="{F3CD86A9-B14C-4ECD-9841-BC6163BFC31E}"/>
              </a:ext>
            </a:extLst>
          </p:cNvPr>
          <p:cNvSpPr txBox="1">
            <a:spLocks/>
          </p:cNvSpPr>
          <p:nvPr userDrawn="1"/>
        </p:nvSpPr>
        <p:spPr>
          <a:xfrm>
            <a:off x="4823999" y="6129338"/>
            <a:ext cx="4791056" cy="5291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016698"/>
      </p:ext>
    </p:extLst>
  </p:cSld>
  <p:clrMapOvr>
    <a:masterClrMapping/>
  </p:clrMapOvr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v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15875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 lang="fi-FI" b="0" i="0" smtClean="0">
                <a:effectLst/>
              </a:defRPr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chemeClr val="accent3">
              <a:alpha val="75000"/>
            </a:scheme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538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aka_palkki_kuva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rgbClr val="00B0CC">
              <a:alpha val="75000"/>
            </a:srgb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09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k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chemeClr val="accent2">
              <a:alpha val="75000"/>
            </a:scheme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761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t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chemeClr val="accent1">
              <a:alpha val="75000"/>
            </a:scheme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915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lila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chemeClr val="accent5">
              <a:alpha val="75000"/>
            </a:scheme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6075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pinkk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rgbClr val="FF008F">
              <a:alpha val="75000"/>
            </a:srgb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708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aka_palkki_kuva_oranss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0" indent="0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ja lisää kuva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2076397"/>
            <a:ext cx="12192000" cy="2526600"/>
          </a:xfrm>
          <a:solidFill>
            <a:srgbClr val="FF5100">
              <a:alpha val="75000"/>
            </a:srgbClr>
          </a:solidFill>
          <a:ln>
            <a:noFill/>
          </a:ln>
        </p:spPr>
        <p:txBody>
          <a:bodyPr lIns="864000" rIns="9000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32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pea_palkki_kuva_v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"/>
          <p:cNvSpPr>
            <a:spLocks noGrp="1"/>
          </p:cNvSpPr>
          <p:nvPr>
            <p:ph type="title"/>
          </p:nvPr>
        </p:nvSpPr>
        <p:spPr>
          <a:xfrm>
            <a:off x="841374" y="-7409"/>
            <a:ext cx="3987800" cy="6737351"/>
          </a:xfrm>
          <a:solidFill>
            <a:schemeClr val="accent3">
              <a:alpha val="75000"/>
            </a:scheme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950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41374" y="-15876"/>
            <a:ext cx="3987800" cy="6737351"/>
          </a:xfrm>
          <a:solidFill>
            <a:srgbClr val="00B0CC">
              <a:alpha val="75000"/>
            </a:srgb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969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k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41374" y="-15876"/>
            <a:ext cx="3987800" cy="6737351"/>
          </a:xfrm>
          <a:solidFill>
            <a:schemeClr val="accent2">
              <a:alpha val="75000"/>
            </a:scheme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5629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t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41374" y="-15876"/>
            <a:ext cx="3987800" cy="6737351"/>
          </a:xfrm>
          <a:solidFill>
            <a:schemeClr val="accent1">
              <a:alpha val="75000"/>
            </a:scheme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2219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lila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41374" y="-15876"/>
            <a:ext cx="3987800" cy="6737351"/>
          </a:xfrm>
          <a:solidFill>
            <a:schemeClr val="accent5">
              <a:alpha val="75000"/>
            </a:scheme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330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pinkk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41374" y="-15876"/>
            <a:ext cx="3987800" cy="6737351"/>
          </a:xfrm>
          <a:solidFill>
            <a:srgbClr val="FF008F">
              <a:alpha val="75000"/>
            </a:srgb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016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ea_palkki_kuva_oranss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2000" cy="6721475"/>
          </a:xfrm>
        </p:spPr>
        <p:txBody>
          <a:bodyPr wrap="none" tIns="1224000" anchor="t" anchorCtr="1"/>
          <a:lstStyle>
            <a:lvl1pPr marL="396000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3486" y="0"/>
            <a:ext cx="3987800" cy="6737351"/>
          </a:xfrm>
          <a:solidFill>
            <a:srgbClr val="FF5100">
              <a:alpha val="75000"/>
            </a:srgbClr>
          </a:solidFill>
          <a:ln>
            <a:noFill/>
          </a:ln>
        </p:spPr>
        <p:txBody>
          <a:bodyPr lIns="396000" tIns="1188000" rIns="396000" anchor="t" anchorCtr="0">
            <a:normAutofit/>
          </a:bodyPr>
          <a:lstStyle>
            <a:lvl1pPr>
              <a:defRPr sz="3600" b="1" i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838200" y="2702740"/>
            <a:ext cx="3990975" cy="3937773"/>
          </a:xfrm>
        </p:spPr>
        <p:txBody>
          <a:bodyPr lIns="396000" tIns="46800" rIns="396000" bIns="46800"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 b="0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77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v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3"/>
          </a:solidFill>
        </p:spPr>
        <p:txBody>
          <a:bodyPr lIns="396000" tIns="1188000" rIns="396000" bIns="46800"/>
          <a:lstStyle>
            <a:lvl1pPr marL="0" indent="0"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7986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00B0CC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716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k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2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01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t_sin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1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055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lila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5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D6BE8DE-05CB-44A2-BC08-E6E6BFEDFB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7600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keltainen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6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37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vihreä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4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828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uva_pinkk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FF008F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882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vea_palkki_kuva_oranssi"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FF5100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5155670" y="0"/>
            <a:ext cx="7036330" cy="6721475"/>
          </a:xfrm>
        </p:spPr>
        <p:txBody>
          <a:bodyPr wrap="none" tIns="1224000" anchor="t" anchorCtr="1"/>
          <a:lstStyle>
            <a:lvl1pPr marL="0" indent="0" algn="r">
              <a:buFontTx/>
              <a:buNone/>
              <a:defRPr/>
            </a:lvl1pPr>
          </a:lstStyle>
          <a:p>
            <a:r>
              <a:rPr lang="fi-FI" b="0" i="0" dirty="0">
                <a:effectLst/>
                <a:latin typeface="Segoe UI" panose="020B0502040204020203" pitchFamily="34" charset="0"/>
              </a:rPr>
              <a:t>Valitse harmaa tausta-alue aktiiviseksi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ja lisää kuva </a:t>
            </a:r>
            <a:r>
              <a:rPr lang="fi-FI" b="0" i="0" dirty="0" err="1">
                <a:effectLst/>
                <a:latin typeface="Segoe UI" panose="020B0502040204020203" pitchFamily="34" charset="0"/>
              </a:rPr>
              <a:t>Kameleonin</a:t>
            </a:r>
            <a:r>
              <a:rPr lang="fi-FI" b="0" i="0" dirty="0">
                <a:effectLst/>
                <a:latin typeface="Segoe UI" panose="020B0502040204020203" pitchFamily="34" charset="0"/>
              </a:rPr>
              <a:t> kuvagalleriasta </a:t>
            </a:r>
            <a:br>
              <a:rPr lang="fi-FI" b="0" i="0" dirty="0">
                <a:effectLst/>
                <a:latin typeface="Segoe UI" panose="020B0502040204020203" pitchFamily="34" charset="0"/>
              </a:rPr>
            </a:br>
            <a:r>
              <a:rPr lang="fi-FI" b="0" i="0" dirty="0">
                <a:effectLst/>
                <a:latin typeface="Segoe UI" panose="020B0502040204020203" pitchFamily="34" charset="0"/>
              </a:rPr>
              <a:t>tai esim. omista tiedostoista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10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v_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3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62524"/>
      </p:ext>
    </p:extLst>
  </p:cSld>
  <p:clrMapOvr>
    <a:masterClrMapping/>
  </p:clrMapOvr>
  <p:hf sldNum="0"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00B0CC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888497"/>
      </p:ext>
    </p:extLst>
  </p:cSld>
  <p:clrMapOvr>
    <a:masterClrMapping/>
  </p:clrMapOvr>
  <p:hf sldNum="0"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_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30" y="9323"/>
            <a:ext cx="5155670" cy="6737350"/>
          </a:xfrm>
          <a:solidFill>
            <a:schemeClr val="accent2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45590"/>
      </p:ext>
    </p:extLst>
  </p:cSld>
  <p:clrMapOvr>
    <a:masterClrMapping/>
  </p:clrMapOvr>
  <p:hf sldNum="0"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t_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1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08984"/>
      </p:ext>
    </p:extLst>
  </p:cSld>
  <p:clrMapOvr>
    <a:masterClrMapping/>
  </p:clrMapOvr>
  <p:hf sldNum="0"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30" y="0"/>
            <a:ext cx="5155670" cy="6737350"/>
          </a:xfrm>
          <a:solidFill>
            <a:schemeClr val="accent5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498071"/>
      </p:ext>
    </p:extLst>
  </p:cSld>
  <p:clrMapOvr>
    <a:masterClrMapping/>
  </p:clrMapOvr>
  <p:hf sldNum="0" hd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kelta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6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22191"/>
      </p:ext>
    </p:extLst>
  </p:cSld>
  <p:clrMapOvr>
    <a:masterClrMapping/>
  </p:clrMapOvr>
  <p:hf sldNum="0"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vihr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chemeClr val="accent4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275271"/>
      </p:ext>
    </p:extLst>
  </p:cSld>
  <p:clrMapOvr>
    <a:masterClrMapping/>
  </p:clrMapOvr>
  <p:hf sldNum="0" hd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pinkk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FF008F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588349"/>
      </p:ext>
    </p:extLst>
  </p:cSld>
  <p:clrMapOvr>
    <a:masterClrMapping/>
  </p:clrMapOvr>
  <p:hf sldNum="0" hdr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vea_palkki_puna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0" y="-15875"/>
            <a:ext cx="5155670" cy="6737350"/>
          </a:xfrm>
          <a:solidFill>
            <a:srgbClr val="FF5100"/>
          </a:solidFill>
        </p:spPr>
        <p:txBody>
          <a:bodyPr lIns="396000" tIns="1188000" rIns="396000" bIns="46800"/>
          <a:lstStyle>
            <a:lvl1pPr marL="0" indent="0">
              <a:buFontTx/>
              <a:buNone/>
              <a:defRPr sz="3600" b="1" i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156200" y="-15875"/>
            <a:ext cx="7035800" cy="6753225"/>
          </a:xfrm>
        </p:spPr>
        <p:txBody>
          <a:bodyPr lIns="360000" tIns="1188000" rIns="360000" bIns="720000"/>
          <a:lstStyle>
            <a:lvl1pPr>
              <a:defRPr lang="fi-FI" dirty="0" smtClean="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A0EF-951A-4343-A672-F31B58E6828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49801"/>
      </p:ext>
    </p:extLst>
  </p:cSld>
  <p:clrMapOvr>
    <a:masterClrMapping/>
  </p:clrMapOvr>
  <p:hf sldNum="0" hdr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usta_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 descr="Väyläviraston logo">
            <a:extLst>
              <a:ext uri="{FF2B5EF4-FFF2-40B4-BE49-F238E27FC236}">
                <a16:creationId xmlns:a16="http://schemas.microsoft.com/office/drawing/2014/main" id="{B3D212B4-2A4C-43AA-9CF7-1BD656D533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"/>
          <a:stretch/>
        </p:blipFill>
        <p:spPr>
          <a:xfrm>
            <a:off x="0" y="0"/>
            <a:ext cx="12192000" cy="67373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207116"/>
      </p:ext>
    </p:extLst>
  </p:cSld>
  <p:clrMapOvr>
    <a:masterClrMapping/>
  </p:clrMapOvr>
  <p:hf sldNum="0" hdr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usta_k_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 3" descr="Väyläviraston logo">
            <a:extLst>
              <a:ext uri="{FF2B5EF4-FFF2-40B4-BE49-F238E27FC236}">
                <a16:creationId xmlns:a16="http://schemas.microsoft.com/office/drawing/2014/main" id="{4B3A6A6C-65F3-42AD-AF0D-BCD7051777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00077"/>
      </p:ext>
    </p:extLst>
  </p:cSld>
  <p:clrMapOvr>
    <a:masterClrMapping/>
  </p:clrMapOvr>
  <p:hf sldNum="0" hdr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two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 i="0" baseline="0"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838201" y="1905000"/>
            <a:ext cx="4947604" cy="4010025"/>
          </a:xfrm>
        </p:spPr>
        <p:txBody>
          <a:bodyPr/>
          <a:lstStyle>
            <a:lvl1pPr>
              <a:defRPr sz="2400"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b="0" i="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>
          <a:xfrm>
            <a:off x="5996197" y="1909763"/>
            <a:ext cx="5357602" cy="3997325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8" name="Dian numeron paikkamerkki 7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fld id="{6BD4A0EF-951A-4343-A672-F31B58E682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 rot="10800000">
            <a:off x="0" y="6737350"/>
            <a:ext cx="12192000" cy="120650"/>
          </a:xfrm>
          <a:prstGeom prst="rect">
            <a:avLst/>
          </a:prstGeom>
          <a:gradFill flip="none" rotWithShape="0">
            <a:gsLst>
              <a:gs pos="100000">
                <a:srgbClr val="0463AF"/>
              </a:gs>
              <a:gs pos="78000">
                <a:srgbClr val="0070C0"/>
              </a:gs>
              <a:gs pos="47000">
                <a:srgbClr val="00B0F0"/>
              </a:gs>
              <a:gs pos="0">
                <a:srgbClr val="00B0CC">
                  <a:lumMod val="100000"/>
                </a:srgb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090549"/>
      </p:ext>
    </p:extLst>
  </p:cSld>
  <p:clrMapOvr>
    <a:masterClrMapping/>
  </p:clrMapOvr>
  <p:hf sldNum="0" hdr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vay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an numeron paikkamerkki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98989"/>
                </a:solidFill>
              </a:defRPr>
            </a:lvl1pPr>
          </a:lstStyle>
          <a:p>
            <a:fld id="{6BD4A0EF-951A-4343-A672-F31B58E6828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902169"/>
      </p:ext>
    </p:extLst>
  </p:cSld>
  <p:clrMapOvr>
    <a:masterClrMapping/>
  </p:clrMapOvr>
  <p:hf sldNum="0" hdr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E58F-EBEE-45C2-B214-23E4267F217A}" type="slidenum">
              <a:rPr lang="fi-FI" smtClean="0"/>
              <a:t>‹#›</a:t>
            </a:fld>
            <a:endParaRPr lang="fi-FI"/>
          </a:p>
        </p:txBody>
      </p:sp>
      <p:sp>
        <p:nvSpPr>
          <p:cNvPr id="7" name="Suorakulmio 6"/>
          <p:cNvSpPr/>
          <p:nvPr userDrawn="1"/>
        </p:nvSpPr>
        <p:spPr>
          <a:xfrm>
            <a:off x="0" y="6770193"/>
            <a:ext cx="12192000" cy="87807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69041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Väylä_raporttiesit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1E58F-EBEE-45C2-B214-23E4267F217A}" type="slidenum">
              <a:rPr lang="fi-FI" smtClean="0"/>
              <a:t>‹#›</a:t>
            </a:fld>
            <a:endParaRPr lang="fi-FI"/>
          </a:p>
        </p:txBody>
      </p:sp>
      <p:sp>
        <p:nvSpPr>
          <p:cNvPr id="8" name="Suorakulmio 7"/>
          <p:cNvSpPr/>
          <p:nvPr userDrawn="1"/>
        </p:nvSpPr>
        <p:spPr>
          <a:xfrm>
            <a:off x="0" y="6770193"/>
            <a:ext cx="12192000" cy="87807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9621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22124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Henri Seppälä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55411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i-FI"/>
              <a:t>18.1.2023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6BD4A0EF-951A-4343-A672-F31B58E682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00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1" r:id="rId3"/>
    <p:sldLayoutId id="2147483664" r:id="rId4"/>
    <p:sldLayoutId id="2147483665" r:id="rId5"/>
    <p:sldLayoutId id="2147483744" r:id="rId6"/>
    <p:sldLayoutId id="2147483669" r:id="rId7"/>
    <p:sldLayoutId id="2147483724" r:id="rId8"/>
    <p:sldLayoutId id="2147483671" r:id="rId9"/>
    <p:sldLayoutId id="2147483672" r:id="rId10"/>
    <p:sldLayoutId id="2147483673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5" r:id="rId19"/>
    <p:sldLayoutId id="2147483686" r:id="rId20"/>
    <p:sldLayoutId id="2147483743" r:id="rId21"/>
    <p:sldLayoutId id="2147483726" r:id="rId22"/>
    <p:sldLayoutId id="2147483727" r:id="rId23"/>
    <p:sldLayoutId id="2147483728" r:id="rId24"/>
    <p:sldLayoutId id="2147483729" r:id="rId25"/>
    <p:sldLayoutId id="2147483730" r:id="rId26"/>
    <p:sldLayoutId id="2147483731" r:id="rId27"/>
    <p:sldLayoutId id="2147483732" r:id="rId28"/>
    <p:sldLayoutId id="2147483733" r:id="rId29"/>
    <p:sldLayoutId id="2147483734" r:id="rId30"/>
    <p:sldLayoutId id="2147483735" r:id="rId31"/>
    <p:sldLayoutId id="2147483736" r:id="rId32"/>
    <p:sldLayoutId id="2147483737" r:id="rId33"/>
    <p:sldLayoutId id="2147483738" r:id="rId34"/>
    <p:sldLayoutId id="2147483739" r:id="rId35"/>
    <p:sldLayoutId id="2147483740" r:id="rId36"/>
    <p:sldLayoutId id="2147483741" r:id="rId37"/>
    <p:sldLayoutId id="2147483742" r:id="rId38"/>
    <p:sldLayoutId id="2147483705" r:id="rId39"/>
    <p:sldLayoutId id="2147483708" r:id="rId40"/>
    <p:sldLayoutId id="2147483745" r:id="rId41"/>
    <p:sldLayoutId id="2147483746" r:id="rId42"/>
    <p:sldLayoutId id="2147483747" r:id="rId43"/>
    <p:sldLayoutId id="2147483748" r:id="rId44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3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3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3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/>
          <p:cNvSpPr>
            <a:spLocks noGrp="1"/>
          </p:cNvSpPr>
          <p:nvPr>
            <p:ph type="ctrTitle"/>
          </p:nvPr>
        </p:nvSpPr>
        <p:spPr>
          <a:xfrm>
            <a:off x="2265770" y="4928492"/>
            <a:ext cx="9030880" cy="1297185"/>
          </a:xfrm>
        </p:spPr>
        <p:txBody>
          <a:bodyPr/>
          <a:lstStyle/>
          <a:p>
            <a:r>
              <a:rPr lang="fi-FI" dirty="0"/>
              <a:t>Raiteen poikittaisvastus</a:t>
            </a:r>
          </a:p>
        </p:txBody>
      </p:sp>
      <p:pic>
        <p:nvPicPr>
          <p:cNvPr id="10" name="Kuvan paikkamerkki 9" descr="Kuva, joka sisältää kohteen puu, seuraa, juna, ulko&#10;&#10;Kuvaus luotu automaattisesti">
            <a:extLst>
              <a:ext uri="{FF2B5EF4-FFF2-40B4-BE49-F238E27FC236}">
                <a16:creationId xmlns:a16="http://schemas.microsoft.com/office/drawing/2014/main" id="{67FA4D98-CB59-4C88-B5F9-00B4CB92097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9" r="8749"/>
          <a:stretch>
            <a:fillRect/>
          </a:stretch>
        </p:blipFill>
        <p:spPr/>
      </p:pic>
      <p:pic>
        <p:nvPicPr>
          <p:cNvPr id="15" name="Kuvan paikkamerkki 14" descr="Kuva, joka sisältää kohteen teksti, näyttö, valkokangas&#10;&#10;Kuvaus luotu automaattisesti">
            <a:extLst>
              <a:ext uri="{FF2B5EF4-FFF2-40B4-BE49-F238E27FC236}">
                <a16:creationId xmlns:a16="http://schemas.microsoft.com/office/drawing/2014/main" id="{84C475D0-90E1-4592-976A-80092F3E686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5" r="19715"/>
          <a:stretch>
            <a:fillRect/>
          </a:stretch>
        </p:blipFill>
        <p:spPr/>
      </p:pic>
      <p:pic>
        <p:nvPicPr>
          <p:cNvPr id="34" name="Kuvan paikkamerkki 33" descr="Kuva, joka sisältää kohteen puu, seuraa, juna, ulko&#10;&#10;Kuvaus luotu automaattisesti">
            <a:extLst>
              <a:ext uri="{FF2B5EF4-FFF2-40B4-BE49-F238E27FC236}">
                <a16:creationId xmlns:a16="http://schemas.microsoft.com/office/drawing/2014/main" id="{7D58461F-C2B6-42B9-AE01-B26C1200724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3" r="7903"/>
          <a:stretch>
            <a:fillRect/>
          </a:stretch>
        </p:blipFill>
        <p:spPr/>
      </p:pic>
      <p:sp>
        <p:nvSpPr>
          <p:cNvPr id="2" name="Alatunnisteen paikkamerkki 1">
            <a:extLst>
              <a:ext uri="{FF2B5EF4-FFF2-40B4-BE49-F238E27FC236}">
                <a16:creationId xmlns:a16="http://schemas.microsoft.com/office/drawing/2014/main" id="{FAAAA1DC-E124-4AB9-BB51-7E498F8A4EB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i-FI" sz="1400" dirty="0"/>
              <a:t>Henri Seppälä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8DFCC612-02DF-48F9-BBD4-37E6855C57D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fi-FI" dirty="0"/>
              <a:t>29.3.2023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063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 dirty="0"/>
              <a:t>Poikittaisvastuksen aleneminen</a:t>
            </a:r>
            <a:endParaRPr lang="fi-FI" sz="4200" kern="1200" dirty="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1687324" y="3509010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1186071" y="3408759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1395795" y="4712017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921110" y="4645618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1222132" y="4725552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1175870" y="4759076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1471005" y="3549937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1" name="!!Kaaviokuva 31">
            <a:extLst>
              <a:ext uri="{FF2B5EF4-FFF2-40B4-BE49-F238E27FC236}">
                <a16:creationId xmlns:a16="http://schemas.microsoft.com/office/drawing/2014/main" id="{6596BE4E-CA29-4A16-A6EA-1A7CD5E240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9996862"/>
              </p:ext>
            </p:extLst>
          </p:nvPr>
        </p:nvGraphicFramePr>
        <p:xfrm>
          <a:off x="4254066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01946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Poikittaisvastuksen aleneminen</a:t>
            </a:r>
            <a:endParaRPr lang="fi-FI" sz="4200" kern="120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1096774" y="7325714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595521" y="7225463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805245" y="8528721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330560" y="8462322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631582" y="8542256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585320" y="8575780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880455" y="7366641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0" name="!!Kaaviokuva 31">
            <a:extLst>
              <a:ext uri="{FF2B5EF4-FFF2-40B4-BE49-F238E27FC236}">
                <a16:creationId xmlns:a16="http://schemas.microsoft.com/office/drawing/2014/main" id="{6086945A-D361-48AE-9764-AB093F31AF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3462088"/>
              </p:ext>
            </p:extLst>
          </p:nvPr>
        </p:nvGraphicFramePr>
        <p:xfrm>
          <a:off x="3327251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3710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!!Kuva 6">
            <a:extLst>
              <a:ext uri="{FF2B5EF4-FFF2-40B4-BE49-F238E27FC236}">
                <a16:creationId xmlns:a16="http://schemas.microsoft.com/office/drawing/2014/main" id="{D6C9236F-D2CA-4174-92DB-E2734B277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2730"/>
            <a:ext cx="12192000" cy="127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54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!!Kuva 6">
            <a:extLst>
              <a:ext uri="{FF2B5EF4-FFF2-40B4-BE49-F238E27FC236}">
                <a16:creationId xmlns:a16="http://schemas.microsoft.com/office/drawing/2014/main" id="{D6C9236F-D2CA-4174-92DB-E2734B2778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8" r="19427"/>
          <a:stretch/>
        </p:blipFill>
        <p:spPr>
          <a:xfrm>
            <a:off x="-1" y="-400587"/>
            <a:ext cx="12236631" cy="768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3889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 descr="Kuva, joka sisältää kohteen maa, ulko, laite, kivi&#10;&#10;Kuvaus luotu automaattisesti">
            <a:extLst>
              <a:ext uri="{FF2B5EF4-FFF2-40B4-BE49-F238E27FC236}">
                <a16:creationId xmlns:a16="http://schemas.microsoft.com/office/drawing/2014/main" id="{3FFE1F91-5E91-40FF-B73A-AC87A31E1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566"/>
            <a:ext cx="12192000" cy="690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3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 descr="Kuva, joka sisältää kohteen maa, ulko, laite, kivi&#10;&#10;Kuvaus luotu automaattisesti">
            <a:extLst>
              <a:ext uri="{FF2B5EF4-FFF2-40B4-BE49-F238E27FC236}">
                <a16:creationId xmlns:a16="http://schemas.microsoft.com/office/drawing/2014/main" id="{3FFE1F91-5E91-40FF-B73A-AC87A31E1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132"/>
            <a:ext cx="12192000" cy="6901132"/>
          </a:xfrm>
          <a:prstGeom prst="rect">
            <a:avLst/>
          </a:prstGeom>
        </p:spPr>
      </p:pic>
      <p:sp>
        <p:nvSpPr>
          <p:cNvPr id="16" name="Vapaamuotoinen: Muoto 15">
            <a:extLst>
              <a:ext uri="{FF2B5EF4-FFF2-40B4-BE49-F238E27FC236}">
                <a16:creationId xmlns:a16="http://schemas.microsoft.com/office/drawing/2014/main" id="{FE6489D4-9E27-41C4-9FDD-9192C55DD56E}"/>
              </a:ext>
            </a:extLst>
          </p:cNvPr>
          <p:cNvSpPr/>
          <p:nvPr/>
        </p:nvSpPr>
        <p:spPr>
          <a:xfrm rot="16200000">
            <a:off x="337078" y="1755876"/>
            <a:ext cx="2390177" cy="956071"/>
          </a:xfrm>
          <a:custGeom>
            <a:avLst/>
            <a:gdLst>
              <a:gd name="connsiteX0" fmla="*/ 0 w 2390177"/>
              <a:gd name="connsiteY0" fmla="*/ 0 h 956071"/>
              <a:gd name="connsiteX1" fmla="*/ 1912142 w 2390177"/>
              <a:gd name="connsiteY1" fmla="*/ 0 h 956071"/>
              <a:gd name="connsiteX2" fmla="*/ 2390177 w 2390177"/>
              <a:gd name="connsiteY2" fmla="*/ 478036 h 956071"/>
              <a:gd name="connsiteX3" fmla="*/ 1912142 w 2390177"/>
              <a:gd name="connsiteY3" fmla="*/ 956071 h 956071"/>
              <a:gd name="connsiteX4" fmla="*/ 0 w 2390177"/>
              <a:gd name="connsiteY4" fmla="*/ 956071 h 956071"/>
              <a:gd name="connsiteX5" fmla="*/ 478036 w 2390177"/>
              <a:gd name="connsiteY5" fmla="*/ 478036 h 956071"/>
              <a:gd name="connsiteX6" fmla="*/ 0 w 2390177"/>
              <a:gd name="connsiteY6" fmla="*/ 0 h 956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0177" h="956071">
                <a:moveTo>
                  <a:pt x="0" y="0"/>
                </a:moveTo>
                <a:lnTo>
                  <a:pt x="1912142" y="0"/>
                </a:lnTo>
                <a:lnTo>
                  <a:pt x="2390177" y="478036"/>
                </a:lnTo>
                <a:lnTo>
                  <a:pt x="1912142" y="956071"/>
                </a:lnTo>
                <a:lnTo>
                  <a:pt x="0" y="956071"/>
                </a:lnTo>
                <a:lnTo>
                  <a:pt x="478036" y="478036"/>
                </a:lnTo>
                <a:lnTo>
                  <a:pt x="0" y="0"/>
                </a:lnTo>
                <a:close/>
              </a:path>
            </a:pathLst>
          </a:custGeom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4041" tIns="18669" rIns="496705" bIns="18668" numCol="1" spcCol="1270" anchor="ctr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kern="1200" dirty="0"/>
              <a:t>Raidetta nostetaan</a:t>
            </a:r>
          </a:p>
        </p:txBody>
      </p:sp>
      <p:sp>
        <p:nvSpPr>
          <p:cNvPr id="20" name="Vapaamuotoinen: Muoto 19">
            <a:extLst>
              <a:ext uri="{FF2B5EF4-FFF2-40B4-BE49-F238E27FC236}">
                <a16:creationId xmlns:a16="http://schemas.microsoft.com/office/drawing/2014/main" id="{39DFE74A-1C1D-4537-A923-2A0763C4E154}"/>
              </a:ext>
            </a:extLst>
          </p:cNvPr>
          <p:cNvSpPr/>
          <p:nvPr/>
        </p:nvSpPr>
        <p:spPr>
          <a:xfrm rot="2582940">
            <a:off x="1411547" y="5275347"/>
            <a:ext cx="2390177" cy="956071"/>
          </a:xfrm>
          <a:custGeom>
            <a:avLst/>
            <a:gdLst>
              <a:gd name="connsiteX0" fmla="*/ 0 w 2390177"/>
              <a:gd name="connsiteY0" fmla="*/ 0 h 956071"/>
              <a:gd name="connsiteX1" fmla="*/ 1912142 w 2390177"/>
              <a:gd name="connsiteY1" fmla="*/ 0 h 956071"/>
              <a:gd name="connsiteX2" fmla="*/ 2390177 w 2390177"/>
              <a:gd name="connsiteY2" fmla="*/ 478036 h 956071"/>
              <a:gd name="connsiteX3" fmla="*/ 1912142 w 2390177"/>
              <a:gd name="connsiteY3" fmla="*/ 956071 h 956071"/>
              <a:gd name="connsiteX4" fmla="*/ 0 w 2390177"/>
              <a:gd name="connsiteY4" fmla="*/ 956071 h 956071"/>
              <a:gd name="connsiteX5" fmla="*/ 478036 w 2390177"/>
              <a:gd name="connsiteY5" fmla="*/ 478036 h 956071"/>
              <a:gd name="connsiteX6" fmla="*/ 0 w 2390177"/>
              <a:gd name="connsiteY6" fmla="*/ 0 h 956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0177" h="956071">
                <a:moveTo>
                  <a:pt x="0" y="0"/>
                </a:moveTo>
                <a:lnTo>
                  <a:pt x="1912142" y="0"/>
                </a:lnTo>
                <a:lnTo>
                  <a:pt x="2390177" y="478036"/>
                </a:lnTo>
                <a:lnTo>
                  <a:pt x="1912142" y="956071"/>
                </a:lnTo>
                <a:lnTo>
                  <a:pt x="0" y="956071"/>
                </a:lnTo>
                <a:lnTo>
                  <a:pt x="478036" y="478036"/>
                </a:lnTo>
                <a:lnTo>
                  <a:pt x="0" y="0"/>
                </a:lnTo>
                <a:close/>
              </a:path>
            </a:pathLst>
          </a:custGeom>
          <a:scene3d>
            <a:camera prst="isometricOffAxis2Left" zoom="95000"/>
            <a:lightRig rig="flat" dir="t"/>
          </a:scene3d>
          <a:sp3d extrusionH="381000" contourW="38100" prstMaterial="matte">
            <a:contourClr>
              <a:schemeClr val="lt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045" tIns="24003" rIns="502038" bIns="24003" numCol="1" spcCol="1270" anchor="ctr" anchorCtr="0">
            <a:noAutofit/>
          </a:bodyPr>
          <a:lstStyle/>
          <a:p>
            <a:pPr marL="0" lvl="0" indent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800" kern="1200" dirty="0"/>
              <a:t>Sivuttais-siirretään</a:t>
            </a:r>
          </a:p>
        </p:txBody>
      </p:sp>
      <p:sp>
        <p:nvSpPr>
          <p:cNvPr id="7" name="Muoto 6">
            <a:extLst>
              <a:ext uri="{FF2B5EF4-FFF2-40B4-BE49-F238E27FC236}">
                <a16:creationId xmlns:a16="http://schemas.microsoft.com/office/drawing/2014/main" id="{19215DE1-9D80-4815-9A38-2022C357B383}"/>
              </a:ext>
            </a:extLst>
          </p:cNvPr>
          <p:cNvSpPr/>
          <p:nvPr/>
        </p:nvSpPr>
        <p:spPr>
          <a:xfrm rot="4396374">
            <a:off x="5794521" y="2654892"/>
            <a:ext cx="3274744" cy="2283726"/>
          </a:xfrm>
          <a:prstGeom prst="swooshArrow">
            <a:avLst>
              <a:gd name="adj1" fmla="val 16310"/>
              <a:gd name="adj2" fmla="val 3137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3EE1A555-5E7A-49D4-9E41-FB3D6B78B1F5}"/>
              </a:ext>
            </a:extLst>
          </p:cNvPr>
          <p:cNvSpPr/>
          <p:nvPr/>
        </p:nvSpPr>
        <p:spPr>
          <a:xfrm>
            <a:off x="5125304" y="1900023"/>
            <a:ext cx="2443316" cy="606954"/>
          </a:xfrm>
          <a:custGeom>
            <a:avLst/>
            <a:gdLst>
              <a:gd name="connsiteX0" fmla="*/ 0 w 2443316"/>
              <a:gd name="connsiteY0" fmla="*/ 0 h 606954"/>
              <a:gd name="connsiteX1" fmla="*/ 2443316 w 2443316"/>
              <a:gd name="connsiteY1" fmla="*/ 0 h 606954"/>
              <a:gd name="connsiteX2" fmla="*/ 2443316 w 2443316"/>
              <a:gd name="connsiteY2" fmla="*/ 606954 h 606954"/>
              <a:gd name="connsiteX3" fmla="*/ 0 w 2443316"/>
              <a:gd name="connsiteY3" fmla="*/ 606954 h 606954"/>
              <a:gd name="connsiteX4" fmla="*/ 0 w 2443316"/>
              <a:gd name="connsiteY4" fmla="*/ 0 h 60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43316" h="606954">
                <a:moveTo>
                  <a:pt x="0" y="0"/>
                </a:moveTo>
                <a:lnTo>
                  <a:pt x="2443316" y="0"/>
                </a:lnTo>
                <a:lnTo>
                  <a:pt x="2443316" y="606954"/>
                </a:lnTo>
                <a:lnTo>
                  <a:pt x="0" y="60695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17780" rIns="17780" bIns="17780" numCol="1" spcCol="1270" anchor="b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400" b="1" kern="1200" dirty="0">
                <a:solidFill>
                  <a:srgbClr val="FF0000"/>
                </a:solidFill>
                <a:highlight>
                  <a:srgbClr val="FFFF00"/>
                </a:highlight>
              </a:rPr>
              <a:t>Tukemishakkujen tunkeutuminen</a:t>
            </a:r>
          </a:p>
        </p:txBody>
      </p:sp>
      <p:sp>
        <p:nvSpPr>
          <p:cNvPr id="12" name="Vapaamuotoinen: Muoto 11">
            <a:extLst>
              <a:ext uri="{FF2B5EF4-FFF2-40B4-BE49-F238E27FC236}">
                <a16:creationId xmlns:a16="http://schemas.microsoft.com/office/drawing/2014/main" id="{D5865F26-A059-44DE-B28D-AB5F66C5DB6D}"/>
              </a:ext>
            </a:extLst>
          </p:cNvPr>
          <p:cNvSpPr/>
          <p:nvPr/>
        </p:nvSpPr>
        <p:spPr>
          <a:xfrm>
            <a:off x="7619670" y="2792625"/>
            <a:ext cx="2128134" cy="606954"/>
          </a:xfrm>
          <a:custGeom>
            <a:avLst/>
            <a:gdLst>
              <a:gd name="connsiteX0" fmla="*/ 0 w 2128134"/>
              <a:gd name="connsiteY0" fmla="*/ 0 h 606954"/>
              <a:gd name="connsiteX1" fmla="*/ 2128134 w 2128134"/>
              <a:gd name="connsiteY1" fmla="*/ 0 h 606954"/>
              <a:gd name="connsiteX2" fmla="*/ 2128134 w 2128134"/>
              <a:gd name="connsiteY2" fmla="*/ 606954 h 606954"/>
              <a:gd name="connsiteX3" fmla="*/ 0 w 2128134"/>
              <a:gd name="connsiteY3" fmla="*/ 606954 h 606954"/>
              <a:gd name="connsiteX4" fmla="*/ 0 w 2128134"/>
              <a:gd name="connsiteY4" fmla="*/ 0 h 60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134" h="606954">
                <a:moveTo>
                  <a:pt x="0" y="0"/>
                </a:moveTo>
                <a:lnTo>
                  <a:pt x="2128134" y="0"/>
                </a:lnTo>
                <a:lnTo>
                  <a:pt x="2128134" y="606954"/>
                </a:lnTo>
                <a:lnTo>
                  <a:pt x="0" y="60695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400" b="1" kern="1200" dirty="0">
                <a:solidFill>
                  <a:srgbClr val="FF0000"/>
                </a:solidFill>
                <a:highlight>
                  <a:srgbClr val="FFFF00"/>
                </a:highlight>
              </a:rPr>
              <a:t>Tukemishakkujen värähtely</a:t>
            </a:r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F3D8C1AB-ECFB-40F3-B886-B6B25CA799EF}"/>
              </a:ext>
            </a:extLst>
          </p:cNvPr>
          <p:cNvSpPr/>
          <p:nvPr/>
        </p:nvSpPr>
        <p:spPr>
          <a:xfrm>
            <a:off x="5407296" y="4571310"/>
            <a:ext cx="2399307" cy="606954"/>
          </a:xfrm>
          <a:custGeom>
            <a:avLst/>
            <a:gdLst>
              <a:gd name="connsiteX0" fmla="*/ 0 w 2086406"/>
              <a:gd name="connsiteY0" fmla="*/ 0 h 606954"/>
              <a:gd name="connsiteX1" fmla="*/ 2086406 w 2086406"/>
              <a:gd name="connsiteY1" fmla="*/ 0 h 606954"/>
              <a:gd name="connsiteX2" fmla="*/ 2086406 w 2086406"/>
              <a:gd name="connsiteY2" fmla="*/ 606954 h 606954"/>
              <a:gd name="connsiteX3" fmla="*/ 0 w 2086406"/>
              <a:gd name="connsiteY3" fmla="*/ 606954 h 606954"/>
              <a:gd name="connsiteX4" fmla="*/ 0 w 2086406"/>
              <a:gd name="connsiteY4" fmla="*/ 0 h 60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86406" h="606954">
                <a:moveTo>
                  <a:pt x="0" y="0"/>
                </a:moveTo>
                <a:lnTo>
                  <a:pt x="2086406" y="0"/>
                </a:lnTo>
                <a:lnTo>
                  <a:pt x="2086406" y="606954"/>
                </a:lnTo>
                <a:lnTo>
                  <a:pt x="0" y="60695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marL="0" lvl="0" indent="0" algn="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400" b="1" kern="1200" dirty="0">
                <a:solidFill>
                  <a:srgbClr val="FF0000"/>
                </a:solidFill>
                <a:highlight>
                  <a:srgbClr val="FFFF00"/>
                </a:highlight>
              </a:rPr>
              <a:t>Puristus ja takaisinveto</a:t>
            </a:r>
          </a:p>
        </p:txBody>
      </p:sp>
      <p:sp>
        <p:nvSpPr>
          <p:cNvPr id="14" name="Vapaamuotoinen: Muoto 13">
            <a:extLst>
              <a:ext uri="{FF2B5EF4-FFF2-40B4-BE49-F238E27FC236}">
                <a16:creationId xmlns:a16="http://schemas.microsoft.com/office/drawing/2014/main" id="{FD0D2CE0-2FB8-4BAF-A25A-F144B737B07B}"/>
              </a:ext>
            </a:extLst>
          </p:cNvPr>
          <p:cNvSpPr/>
          <p:nvPr/>
        </p:nvSpPr>
        <p:spPr>
          <a:xfrm>
            <a:off x="7661398" y="5086534"/>
            <a:ext cx="2086406" cy="606954"/>
          </a:xfrm>
          <a:custGeom>
            <a:avLst/>
            <a:gdLst>
              <a:gd name="connsiteX0" fmla="*/ 0 w 2086406"/>
              <a:gd name="connsiteY0" fmla="*/ 0 h 606954"/>
              <a:gd name="connsiteX1" fmla="*/ 2086406 w 2086406"/>
              <a:gd name="connsiteY1" fmla="*/ 0 h 606954"/>
              <a:gd name="connsiteX2" fmla="*/ 2086406 w 2086406"/>
              <a:gd name="connsiteY2" fmla="*/ 606954 h 606954"/>
              <a:gd name="connsiteX3" fmla="*/ 0 w 2086406"/>
              <a:gd name="connsiteY3" fmla="*/ 606954 h 606954"/>
              <a:gd name="connsiteX4" fmla="*/ 0 w 2086406"/>
              <a:gd name="connsiteY4" fmla="*/ 0 h 606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86406" h="606954">
                <a:moveTo>
                  <a:pt x="0" y="0"/>
                </a:moveTo>
                <a:lnTo>
                  <a:pt x="2086406" y="0"/>
                </a:lnTo>
                <a:lnTo>
                  <a:pt x="2086406" y="606954"/>
                </a:lnTo>
                <a:lnTo>
                  <a:pt x="0" y="60695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17780" rIns="17780" bIns="17780" numCol="1" spcCol="1270" anchor="t" anchorCtr="0">
            <a:noAutofit/>
          </a:bodyPr>
          <a:lstStyle/>
          <a:p>
            <a:pPr marL="0" lvl="0" indent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400" b="1" kern="1200" dirty="0">
                <a:solidFill>
                  <a:srgbClr val="FF0000"/>
                </a:solidFill>
                <a:highlight>
                  <a:srgbClr val="FFFF00"/>
                </a:highlight>
              </a:rPr>
              <a:t>Alentunut poikittaisvastus</a:t>
            </a:r>
          </a:p>
        </p:txBody>
      </p:sp>
      <p:sp>
        <p:nvSpPr>
          <p:cNvPr id="19" name="Nuoli: Alas 18">
            <a:extLst>
              <a:ext uri="{FF2B5EF4-FFF2-40B4-BE49-F238E27FC236}">
                <a16:creationId xmlns:a16="http://schemas.microsoft.com/office/drawing/2014/main" id="{0B016156-ABC6-43A5-A031-0162446311D7}"/>
              </a:ext>
            </a:extLst>
          </p:cNvPr>
          <p:cNvSpPr/>
          <p:nvPr/>
        </p:nvSpPr>
        <p:spPr>
          <a:xfrm rot="19008165">
            <a:off x="6739196" y="4991530"/>
            <a:ext cx="723900" cy="1714500"/>
          </a:xfrm>
          <a:prstGeom prst="downArrow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>
              <a:highlight>
                <a:srgbClr val="000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9449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11" grpId="0"/>
      <p:bldP spid="12" grpId="0"/>
      <p:bldP spid="13" grpId="0"/>
      <p:bldP spid="14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F14F56-98F8-46DF-B1BB-544C5521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Yhden pölkyn työntökoe</a:t>
            </a:r>
          </a:p>
        </p:txBody>
      </p:sp>
      <p:sp>
        <p:nvSpPr>
          <p:cNvPr id="8" name="Suorakulmio: Pyöristetyt kulmat 7">
            <a:extLst>
              <a:ext uri="{FF2B5EF4-FFF2-40B4-BE49-F238E27FC236}">
                <a16:creationId xmlns:a16="http://schemas.microsoft.com/office/drawing/2014/main" id="{C50F6251-E311-4674-8A0C-C12DD4596258}"/>
              </a:ext>
            </a:extLst>
          </p:cNvPr>
          <p:cNvSpPr/>
          <p:nvPr/>
        </p:nvSpPr>
        <p:spPr>
          <a:xfrm>
            <a:off x="557209" y="2008181"/>
            <a:ext cx="3461652" cy="2385078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Vapaamuotoinen: Muoto 8">
            <a:extLst>
              <a:ext uri="{FF2B5EF4-FFF2-40B4-BE49-F238E27FC236}">
                <a16:creationId xmlns:a16="http://schemas.microsoft.com/office/drawing/2014/main" id="{542B30BF-622C-41CB-82B7-5508CE39E0F4}"/>
              </a:ext>
            </a:extLst>
          </p:cNvPr>
          <p:cNvSpPr/>
          <p:nvPr/>
        </p:nvSpPr>
        <p:spPr>
          <a:xfrm>
            <a:off x="557209" y="4393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b="0" i="0" kern="1200" dirty="0"/>
              <a:t>Betonipölkky pohjaimella</a:t>
            </a:r>
            <a:endParaRPr lang="fi-FI" sz="3700" kern="1200" dirty="0"/>
          </a:p>
        </p:txBody>
      </p:sp>
      <p:sp>
        <p:nvSpPr>
          <p:cNvPr id="10" name="Suorakulmio: Pyöristetyt kulmat 9">
            <a:extLst>
              <a:ext uri="{FF2B5EF4-FFF2-40B4-BE49-F238E27FC236}">
                <a16:creationId xmlns:a16="http://schemas.microsoft.com/office/drawing/2014/main" id="{E3F053FF-8A4C-475A-9505-DD5E87D3F065}"/>
              </a:ext>
            </a:extLst>
          </p:cNvPr>
          <p:cNvSpPr/>
          <p:nvPr/>
        </p:nvSpPr>
        <p:spPr>
          <a:xfrm>
            <a:off x="4250873" y="7646981"/>
            <a:ext cx="3461652" cy="2385078"/>
          </a:xfrm>
          <a:prstGeom prst="round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19873C82-D07A-4AEE-8155-1411259F73D4}"/>
              </a:ext>
            </a:extLst>
          </p:cNvPr>
          <p:cNvSpPr/>
          <p:nvPr/>
        </p:nvSpPr>
        <p:spPr>
          <a:xfrm>
            <a:off x="4250873" y="100320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Ennen tuentaa</a:t>
            </a:r>
          </a:p>
        </p:txBody>
      </p:sp>
      <p:sp>
        <p:nvSpPr>
          <p:cNvPr id="12" name="Suorakulmio: Pyöristetyt kulmat 11">
            <a:extLst>
              <a:ext uri="{FF2B5EF4-FFF2-40B4-BE49-F238E27FC236}">
                <a16:creationId xmlns:a16="http://schemas.microsoft.com/office/drawing/2014/main" id="{0EAF8DAF-F345-4465-AF41-E89CF4495A6F}"/>
              </a:ext>
            </a:extLst>
          </p:cNvPr>
          <p:cNvSpPr/>
          <p:nvPr/>
        </p:nvSpPr>
        <p:spPr>
          <a:xfrm>
            <a:off x="8058837" y="7646981"/>
            <a:ext cx="3461652" cy="2385078"/>
          </a:xfrm>
          <a:prstGeom prst="round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2A7E26BD-FBC0-498A-8367-41B07ADF43ED}"/>
              </a:ext>
            </a:extLst>
          </p:cNvPr>
          <p:cNvSpPr/>
          <p:nvPr/>
        </p:nvSpPr>
        <p:spPr>
          <a:xfrm>
            <a:off x="8058837" y="100320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Tuennan jälkeen</a:t>
            </a:r>
          </a:p>
        </p:txBody>
      </p:sp>
    </p:spTree>
    <p:extLst>
      <p:ext uri="{BB962C8B-B14F-4D97-AF65-F5344CB8AC3E}">
        <p14:creationId xmlns:p14="http://schemas.microsoft.com/office/powerpoint/2010/main" val="87998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F14F56-98F8-46DF-B1BB-544C5521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Yhden pölkyn työntökoe</a:t>
            </a:r>
          </a:p>
        </p:txBody>
      </p:sp>
      <p:sp>
        <p:nvSpPr>
          <p:cNvPr id="8" name="Suorakulmio: Pyöristetyt kulmat 7">
            <a:extLst>
              <a:ext uri="{FF2B5EF4-FFF2-40B4-BE49-F238E27FC236}">
                <a16:creationId xmlns:a16="http://schemas.microsoft.com/office/drawing/2014/main" id="{C50F6251-E311-4674-8A0C-C12DD4596258}"/>
              </a:ext>
            </a:extLst>
          </p:cNvPr>
          <p:cNvSpPr/>
          <p:nvPr/>
        </p:nvSpPr>
        <p:spPr>
          <a:xfrm>
            <a:off x="557209" y="2008181"/>
            <a:ext cx="3461652" cy="2385078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Vapaamuotoinen: Muoto 8">
            <a:extLst>
              <a:ext uri="{FF2B5EF4-FFF2-40B4-BE49-F238E27FC236}">
                <a16:creationId xmlns:a16="http://schemas.microsoft.com/office/drawing/2014/main" id="{542B30BF-622C-41CB-82B7-5508CE39E0F4}"/>
              </a:ext>
            </a:extLst>
          </p:cNvPr>
          <p:cNvSpPr/>
          <p:nvPr/>
        </p:nvSpPr>
        <p:spPr>
          <a:xfrm>
            <a:off x="557209" y="4393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b="0" i="0" kern="1200" dirty="0"/>
              <a:t>Betonipölkky pohjaimella</a:t>
            </a:r>
            <a:endParaRPr lang="fi-FI" sz="3700" kern="1200" dirty="0"/>
          </a:p>
        </p:txBody>
      </p:sp>
      <p:sp>
        <p:nvSpPr>
          <p:cNvPr id="10" name="Suorakulmio: Pyöristetyt kulmat 9">
            <a:extLst>
              <a:ext uri="{FF2B5EF4-FFF2-40B4-BE49-F238E27FC236}">
                <a16:creationId xmlns:a16="http://schemas.microsoft.com/office/drawing/2014/main" id="{E3F053FF-8A4C-475A-9505-DD5E87D3F065}"/>
              </a:ext>
            </a:extLst>
          </p:cNvPr>
          <p:cNvSpPr/>
          <p:nvPr/>
        </p:nvSpPr>
        <p:spPr>
          <a:xfrm>
            <a:off x="4365173" y="2008181"/>
            <a:ext cx="3461652" cy="2385078"/>
          </a:xfrm>
          <a:prstGeom prst="round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19873C82-D07A-4AEE-8155-1411259F73D4}"/>
              </a:ext>
            </a:extLst>
          </p:cNvPr>
          <p:cNvSpPr/>
          <p:nvPr/>
        </p:nvSpPr>
        <p:spPr>
          <a:xfrm>
            <a:off x="4365173" y="4393259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Ennen tuentaa</a:t>
            </a:r>
          </a:p>
        </p:txBody>
      </p:sp>
      <p:sp>
        <p:nvSpPr>
          <p:cNvPr id="12" name="Suorakulmio: Pyöristetyt kulmat 11">
            <a:extLst>
              <a:ext uri="{FF2B5EF4-FFF2-40B4-BE49-F238E27FC236}">
                <a16:creationId xmlns:a16="http://schemas.microsoft.com/office/drawing/2014/main" id="{0EAF8DAF-F345-4465-AF41-E89CF4495A6F}"/>
              </a:ext>
            </a:extLst>
          </p:cNvPr>
          <p:cNvSpPr/>
          <p:nvPr/>
        </p:nvSpPr>
        <p:spPr>
          <a:xfrm>
            <a:off x="8198537" y="7469181"/>
            <a:ext cx="3461652" cy="2385078"/>
          </a:xfrm>
          <a:prstGeom prst="round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2A7E26BD-FBC0-498A-8367-41B07ADF43ED}"/>
              </a:ext>
            </a:extLst>
          </p:cNvPr>
          <p:cNvSpPr/>
          <p:nvPr/>
        </p:nvSpPr>
        <p:spPr>
          <a:xfrm>
            <a:off x="8198537" y="9854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Tuennan jälkeen</a:t>
            </a:r>
          </a:p>
        </p:txBody>
      </p:sp>
      <p:sp>
        <p:nvSpPr>
          <p:cNvPr id="3" name="Tekstiruutu 2">
            <a:extLst>
              <a:ext uri="{FF2B5EF4-FFF2-40B4-BE49-F238E27FC236}">
                <a16:creationId xmlns:a16="http://schemas.microsoft.com/office/drawing/2014/main" id="{40D80845-5999-4120-A07A-714543E1E8C6}"/>
              </a:ext>
            </a:extLst>
          </p:cNvPr>
          <p:cNvSpPr txBox="1"/>
          <p:nvPr/>
        </p:nvSpPr>
        <p:spPr>
          <a:xfrm>
            <a:off x="5361855" y="4341420"/>
            <a:ext cx="14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/>
              <a:t>Siirtymä mm</a:t>
            </a:r>
          </a:p>
        </p:txBody>
      </p:sp>
    </p:spTree>
    <p:extLst>
      <p:ext uri="{BB962C8B-B14F-4D97-AF65-F5344CB8AC3E}">
        <p14:creationId xmlns:p14="http://schemas.microsoft.com/office/powerpoint/2010/main" val="31910421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F14F56-98F8-46DF-B1BB-544C5521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Yhden pölkyn työntökoe</a:t>
            </a:r>
          </a:p>
        </p:txBody>
      </p:sp>
      <p:sp>
        <p:nvSpPr>
          <p:cNvPr id="8" name="Suorakulmio: Pyöristetyt kulmat 7">
            <a:extLst>
              <a:ext uri="{FF2B5EF4-FFF2-40B4-BE49-F238E27FC236}">
                <a16:creationId xmlns:a16="http://schemas.microsoft.com/office/drawing/2014/main" id="{C50F6251-E311-4674-8A0C-C12DD4596258}"/>
              </a:ext>
            </a:extLst>
          </p:cNvPr>
          <p:cNvSpPr/>
          <p:nvPr/>
        </p:nvSpPr>
        <p:spPr>
          <a:xfrm>
            <a:off x="557209" y="2008181"/>
            <a:ext cx="3461652" cy="2385078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Vapaamuotoinen: Muoto 8">
            <a:extLst>
              <a:ext uri="{FF2B5EF4-FFF2-40B4-BE49-F238E27FC236}">
                <a16:creationId xmlns:a16="http://schemas.microsoft.com/office/drawing/2014/main" id="{542B30BF-622C-41CB-82B7-5508CE39E0F4}"/>
              </a:ext>
            </a:extLst>
          </p:cNvPr>
          <p:cNvSpPr/>
          <p:nvPr/>
        </p:nvSpPr>
        <p:spPr>
          <a:xfrm>
            <a:off x="557209" y="4393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b="0" i="0" kern="1200" dirty="0"/>
              <a:t>Betonipölkky pohjaimella</a:t>
            </a:r>
            <a:endParaRPr lang="fi-FI" sz="3700" kern="1200" dirty="0"/>
          </a:p>
        </p:txBody>
      </p:sp>
      <p:sp>
        <p:nvSpPr>
          <p:cNvPr id="10" name="!!Suorakulmio: Pyöristetyt kulmat 9">
            <a:extLst>
              <a:ext uri="{FF2B5EF4-FFF2-40B4-BE49-F238E27FC236}">
                <a16:creationId xmlns:a16="http://schemas.microsoft.com/office/drawing/2014/main" id="{E3F053FF-8A4C-475A-9505-DD5E87D3F065}"/>
              </a:ext>
            </a:extLst>
          </p:cNvPr>
          <p:cNvSpPr/>
          <p:nvPr/>
        </p:nvSpPr>
        <p:spPr>
          <a:xfrm>
            <a:off x="4365173" y="2008181"/>
            <a:ext cx="3461652" cy="2385078"/>
          </a:xfrm>
          <a:prstGeom prst="round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19873C82-D07A-4AEE-8155-1411259F73D4}"/>
              </a:ext>
            </a:extLst>
          </p:cNvPr>
          <p:cNvSpPr/>
          <p:nvPr/>
        </p:nvSpPr>
        <p:spPr>
          <a:xfrm>
            <a:off x="4365173" y="4393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Ennen tuentaa</a:t>
            </a:r>
          </a:p>
        </p:txBody>
      </p:sp>
      <p:sp>
        <p:nvSpPr>
          <p:cNvPr id="12" name="!!Suorakulmio: Pyöristetyt kulmat 9">
            <a:extLst>
              <a:ext uri="{FF2B5EF4-FFF2-40B4-BE49-F238E27FC236}">
                <a16:creationId xmlns:a16="http://schemas.microsoft.com/office/drawing/2014/main" id="{0EAF8DAF-F345-4465-AF41-E89CF4495A6F}"/>
              </a:ext>
            </a:extLst>
          </p:cNvPr>
          <p:cNvSpPr/>
          <p:nvPr/>
        </p:nvSpPr>
        <p:spPr>
          <a:xfrm>
            <a:off x="8173139" y="2008181"/>
            <a:ext cx="3461652" cy="2385078"/>
          </a:xfrm>
          <a:prstGeom prst="round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2A7E26BD-FBC0-498A-8367-41B07ADF43ED}"/>
              </a:ext>
            </a:extLst>
          </p:cNvPr>
          <p:cNvSpPr/>
          <p:nvPr/>
        </p:nvSpPr>
        <p:spPr>
          <a:xfrm>
            <a:off x="8173139" y="4393260"/>
            <a:ext cx="3461652" cy="1284273"/>
          </a:xfrm>
          <a:custGeom>
            <a:avLst/>
            <a:gdLst>
              <a:gd name="connsiteX0" fmla="*/ 0 w 3461652"/>
              <a:gd name="connsiteY0" fmla="*/ 0 h 1284273"/>
              <a:gd name="connsiteX1" fmla="*/ 3461652 w 3461652"/>
              <a:gd name="connsiteY1" fmla="*/ 0 h 1284273"/>
              <a:gd name="connsiteX2" fmla="*/ 3461652 w 3461652"/>
              <a:gd name="connsiteY2" fmla="*/ 1284273 h 1284273"/>
              <a:gd name="connsiteX3" fmla="*/ 0 w 3461652"/>
              <a:gd name="connsiteY3" fmla="*/ 1284273 h 1284273"/>
              <a:gd name="connsiteX4" fmla="*/ 0 w 3461652"/>
              <a:gd name="connsiteY4" fmla="*/ 0 h 1284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1652" h="1284273">
                <a:moveTo>
                  <a:pt x="0" y="0"/>
                </a:moveTo>
                <a:lnTo>
                  <a:pt x="3461652" y="0"/>
                </a:lnTo>
                <a:lnTo>
                  <a:pt x="3461652" y="1284273"/>
                </a:lnTo>
                <a:lnTo>
                  <a:pt x="0" y="12842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3144" tIns="263144" rIns="263144" bIns="0" numCol="1" spcCol="1270" anchor="t" anchorCtr="0">
            <a:noAutofit/>
          </a:bodyPr>
          <a:lstStyle/>
          <a:p>
            <a:pPr marL="0" lvl="0" indent="0" algn="ctr" defTabSz="1644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3700" kern="1200" dirty="0"/>
              <a:t>Tuennan jälkeen</a:t>
            </a:r>
          </a:p>
        </p:txBody>
      </p:sp>
      <p:sp>
        <p:nvSpPr>
          <p:cNvPr id="14" name="Tekstiruutu 13">
            <a:extLst>
              <a:ext uri="{FF2B5EF4-FFF2-40B4-BE49-F238E27FC236}">
                <a16:creationId xmlns:a16="http://schemas.microsoft.com/office/drawing/2014/main" id="{069F1DB2-6CD4-441E-8993-81ADF45349E5}"/>
              </a:ext>
            </a:extLst>
          </p:cNvPr>
          <p:cNvSpPr txBox="1"/>
          <p:nvPr/>
        </p:nvSpPr>
        <p:spPr>
          <a:xfrm>
            <a:off x="5361855" y="4341420"/>
            <a:ext cx="14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/>
              <a:t>Siirtymä mm</a:t>
            </a:r>
          </a:p>
        </p:txBody>
      </p:sp>
      <p:sp>
        <p:nvSpPr>
          <p:cNvPr id="15" name="Tekstiruutu 14">
            <a:extLst>
              <a:ext uri="{FF2B5EF4-FFF2-40B4-BE49-F238E27FC236}">
                <a16:creationId xmlns:a16="http://schemas.microsoft.com/office/drawing/2014/main" id="{2A5109CE-309A-44F3-BF87-97C5E9B1961B}"/>
              </a:ext>
            </a:extLst>
          </p:cNvPr>
          <p:cNvSpPr txBox="1"/>
          <p:nvPr/>
        </p:nvSpPr>
        <p:spPr>
          <a:xfrm>
            <a:off x="9169821" y="4341420"/>
            <a:ext cx="14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/>
              <a:t>Siirtymä mm</a:t>
            </a:r>
          </a:p>
        </p:txBody>
      </p:sp>
    </p:spTree>
    <p:extLst>
      <p:ext uri="{BB962C8B-B14F-4D97-AF65-F5344CB8AC3E}">
        <p14:creationId xmlns:p14="http://schemas.microsoft.com/office/powerpoint/2010/main" val="11127996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AF14F56-98F8-46DF-B1BB-544C55210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Yhden pölkyn työntökoe</a:t>
            </a:r>
          </a:p>
        </p:txBody>
      </p:sp>
      <p:sp>
        <p:nvSpPr>
          <p:cNvPr id="10" name="!!Suorakulmio: Pyöristetyt kulmat 9">
            <a:extLst>
              <a:ext uri="{FF2B5EF4-FFF2-40B4-BE49-F238E27FC236}">
                <a16:creationId xmlns:a16="http://schemas.microsoft.com/office/drawing/2014/main" id="{E3F053FF-8A4C-475A-9505-DD5E87D3F065}"/>
              </a:ext>
            </a:extLst>
          </p:cNvPr>
          <p:cNvSpPr/>
          <p:nvPr/>
        </p:nvSpPr>
        <p:spPr>
          <a:xfrm>
            <a:off x="3351439" y="1690688"/>
            <a:ext cx="5489122" cy="3850805"/>
          </a:xfrm>
          <a:prstGeom prst="round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2" name="!!Suorakulmio: Pyöristetyt kulmat 9">
            <a:extLst>
              <a:ext uri="{FF2B5EF4-FFF2-40B4-BE49-F238E27FC236}">
                <a16:creationId xmlns:a16="http://schemas.microsoft.com/office/drawing/2014/main" id="{0EAF8DAF-F345-4465-AF41-E89CF4495A6F}"/>
              </a:ext>
            </a:extLst>
          </p:cNvPr>
          <p:cNvSpPr/>
          <p:nvPr/>
        </p:nvSpPr>
        <p:spPr>
          <a:xfrm>
            <a:off x="3472442" y="1690688"/>
            <a:ext cx="5368119" cy="3850805"/>
          </a:xfrm>
          <a:prstGeom prst="roundRect">
            <a:avLst/>
          </a:prstGeom>
          <a:blipFill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612724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!!Kuva 6">
            <a:extLst>
              <a:ext uri="{FF2B5EF4-FFF2-40B4-BE49-F238E27FC236}">
                <a16:creationId xmlns:a16="http://schemas.microsoft.com/office/drawing/2014/main" id="{D6C9236F-D2CA-4174-92DB-E2734B277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2730"/>
            <a:ext cx="12192000" cy="127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63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!!Kuva 6">
            <a:extLst>
              <a:ext uri="{FF2B5EF4-FFF2-40B4-BE49-F238E27FC236}">
                <a16:creationId xmlns:a16="http://schemas.microsoft.com/office/drawing/2014/main" id="{D6C9236F-D2CA-4174-92DB-E2734B2778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06" t="2703" r="3004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918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!!Kuva 8" descr="Kuva, joka sisältää kohteen maa, seuraa, ulko, keltainen&#10;&#10;Kuvaus luotu automaattisesti">
            <a:extLst>
              <a:ext uri="{FF2B5EF4-FFF2-40B4-BE49-F238E27FC236}">
                <a16:creationId xmlns:a16="http://schemas.microsoft.com/office/drawing/2014/main" id="{EC2D989E-2783-49F7-9876-CEC27AB78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09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tsikko 10">
            <a:extLst>
              <a:ext uri="{FF2B5EF4-FFF2-40B4-BE49-F238E27FC236}">
                <a16:creationId xmlns:a16="http://schemas.microsoft.com/office/drawing/2014/main" id="{E423257A-F7C0-4F37-9A46-FA093ED08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Sivutiivistimien käyttö</a:t>
            </a:r>
          </a:p>
        </p:txBody>
      </p:sp>
      <p:pic>
        <p:nvPicPr>
          <p:cNvPr id="6" name="!!Kuva 7">
            <a:extLst>
              <a:ext uri="{FF2B5EF4-FFF2-40B4-BE49-F238E27FC236}">
                <a16:creationId xmlns:a16="http://schemas.microsoft.com/office/drawing/2014/main" id="{BBF46664-67A8-4E53-B966-F4580E96C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0315"/>
            <a:ext cx="6248764" cy="3608709"/>
          </a:xfrm>
          <a:prstGeom prst="rect">
            <a:avLst/>
          </a:prstGeom>
        </p:spPr>
      </p:pic>
      <p:pic>
        <p:nvPicPr>
          <p:cNvPr id="9" name="!!Kuva 8">
            <a:extLst>
              <a:ext uri="{FF2B5EF4-FFF2-40B4-BE49-F238E27FC236}">
                <a16:creationId xmlns:a16="http://schemas.microsoft.com/office/drawing/2014/main" id="{5E06CDE4-019D-483E-8DBB-EB8DC1153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765" y="1409525"/>
            <a:ext cx="5911217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879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!!Kuva 7">
            <a:extLst>
              <a:ext uri="{FF2B5EF4-FFF2-40B4-BE49-F238E27FC236}">
                <a16:creationId xmlns:a16="http://schemas.microsoft.com/office/drawing/2014/main" id="{B40270C4-4FE7-4EBB-8721-DF71A62658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959"/>
          <a:stretch/>
        </p:blipFill>
        <p:spPr>
          <a:xfrm>
            <a:off x="1992048" y="1690688"/>
            <a:ext cx="8207904" cy="3600000"/>
          </a:xfrm>
          <a:prstGeom prst="rect">
            <a:avLst/>
          </a:prstGeom>
        </p:spPr>
      </p:pic>
      <p:pic>
        <p:nvPicPr>
          <p:cNvPr id="10" name="!!Kuva 8">
            <a:extLst>
              <a:ext uri="{FF2B5EF4-FFF2-40B4-BE49-F238E27FC236}">
                <a16:creationId xmlns:a16="http://schemas.microsoft.com/office/drawing/2014/main" id="{D15E0C35-69C2-4BFF-B6FA-5D29304628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</a:blip>
          <a:srcRect l="9297" t="18085" r="14516"/>
          <a:stretch/>
        </p:blipFill>
        <p:spPr>
          <a:xfrm>
            <a:off x="2683163" y="1460829"/>
            <a:ext cx="6289387" cy="3829859"/>
          </a:xfrm>
          <a:prstGeom prst="rect">
            <a:avLst/>
          </a:prstGeom>
        </p:spPr>
      </p:pic>
      <p:sp>
        <p:nvSpPr>
          <p:cNvPr id="11" name="Otsikko 10">
            <a:extLst>
              <a:ext uri="{FF2B5EF4-FFF2-40B4-BE49-F238E27FC236}">
                <a16:creationId xmlns:a16="http://schemas.microsoft.com/office/drawing/2014/main" id="{E423257A-F7C0-4F37-9A46-FA093ED08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Sivutiivistimien käyttö</a:t>
            </a:r>
          </a:p>
        </p:txBody>
      </p:sp>
    </p:spTree>
    <p:extLst>
      <p:ext uri="{BB962C8B-B14F-4D97-AF65-F5344CB8AC3E}">
        <p14:creationId xmlns:p14="http://schemas.microsoft.com/office/powerpoint/2010/main" val="1812359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tsikko 10">
            <a:extLst>
              <a:ext uri="{FF2B5EF4-FFF2-40B4-BE49-F238E27FC236}">
                <a16:creationId xmlns:a16="http://schemas.microsoft.com/office/drawing/2014/main" id="{E423257A-F7C0-4F37-9A46-FA093ED08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Sivutiivistimien käyttö ja ilman</a:t>
            </a:r>
          </a:p>
        </p:txBody>
      </p:sp>
      <p:pic>
        <p:nvPicPr>
          <p:cNvPr id="5" name="!!Kuva 4">
            <a:extLst>
              <a:ext uri="{FF2B5EF4-FFF2-40B4-BE49-F238E27FC236}">
                <a16:creationId xmlns:a16="http://schemas.microsoft.com/office/drawing/2014/main" id="{F2CBA155-DD86-4636-A17C-01C840394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1690688"/>
            <a:ext cx="5848350" cy="3524250"/>
          </a:xfrm>
          <a:prstGeom prst="rect">
            <a:avLst/>
          </a:prstGeom>
        </p:spPr>
      </p:pic>
      <p:pic>
        <p:nvPicPr>
          <p:cNvPr id="7" name="!!Kuva 6">
            <a:extLst>
              <a:ext uri="{FF2B5EF4-FFF2-40B4-BE49-F238E27FC236}">
                <a16:creationId xmlns:a16="http://schemas.microsoft.com/office/drawing/2014/main" id="{9A7FA4F9-9BB4-410B-8CC8-6DA1658D5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873" y="1690688"/>
            <a:ext cx="582930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9693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tsikko 10">
            <a:extLst>
              <a:ext uri="{FF2B5EF4-FFF2-40B4-BE49-F238E27FC236}">
                <a16:creationId xmlns:a16="http://schemas.microsoft.com/office/drawing/2014/main" id="{E423257A-F7C0-4F37-9A46-FA093ED08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Sivutiivistimien käyttö ja ilman</a:t>
            </a:r>
          </a:p>
        </p:txBody>
      </p:sp>
      <p:pic>
        <p:nvPicPr>
          <p:cNvPr id="5" name="!!Kuva 4">
            <a:extLst>
              <a:ext uri="{FF2B5EF4-FFF2-40B4-BE49-F238E27FC236}">
                <a16:creationId xmlns:a16="http://schemas.microsoft.com/office/drawing/2014/main" id="{F2CBA155-DD86-4636-A17C-01C8403940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305"/>
          <a:stretch/>
        </p:blipFill>
        <p:spPr>
          <a:xfrm>
            <a:off x="2347928" y="1690688"/>
            <a:ext cx="7496144" cy="3600000"/>
          </a:xfrm>
          <a:prstGeom prst="rect">
            <a:avLst/>
          </a:prstGeom>
        </p:spPr>
      </p:pic>
      <p:pic>
        <p:nvPicPr>
          <p:cNvPr id="7" name="!!Kuva 6">
            <a:extLst>
              <a:ext uri="{FF2B5EF4-FFF2-40B4-BE49-F238E27FC236}">
                <a16:creationId xmlns:a16="http://schemas.microsoft.com/office/drawing/2014/main" id="{9A7FA4F9-9BB4-410B-8CC8-6DA1658D5F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</a:blip>
          <a:srcRect t="20305"/>
          <a:stretch/>
        </p:blipFill>
        <p:spPr>
          <a:xfrm>
            <a:off x="2372345" y="1690688"/>
            <a:ext cx="7471727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225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Poikittaisvastuksen aleneminen</a:t>
            </a:r>
            <a:endParaRPr lang="fi-FI" sz="4200" kern="120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894542" y="7169583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393289" y="7069332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603013" y="8416248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128328" y="8349849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429350" y="8429783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383088" y="8463307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678223" y="7210510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0" name="!!Kaaviokuva 31">
            <a:extLst>
              <a:ext uri="{FF2B5EF4-FFF2-40B4-BE49-F238E27FC236}">
                <a16:creationId xmlns:a16="http://schemas.microsoft.com/office/drawing/2014/main" id="{6086945A-D361-48AE-9764-AB093F31AF08}"/>
              </a:ext>
            </a:extLst>
          </p:cNvPr>
          <p:cNvGraphicFramePr/>
          <p:nvPr/>
        </p:nvGraphicFramePr>
        <p:xfrm>
          <a:off x="3327251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48570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Poikittaisvastuksen aleneminen</a:t>
            </a:r>
            <a:endParaRPr lang="fi-FI" sz="4200" kern="120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1687324" y="3657841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1186071" y="3557590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603013" y="8416248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128328" y="8349849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429350" y="8429783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383088" y="8463307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1471005" y="3698768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0" name="!!Kaaviokuva 31">
            <a:extLst>
              <a:ext uri="{FF2B5EF4-FFF2-40B4-BE49-F238E27FC236}">
                <a16:creationId xmlns:a16="http://schemas.microsoft.com/office/drawing/2014/main" id="{6086945A-D361-48AE-9764-AB093F31AF08}"/>
              </a:ext>
            </a:extLst>
          </p:cNvPr>
          <p:cNvGraphicFramePr/>
          <p:nvPr/>
        </p:nvGraphicFramePr>
        <p:xfrm>
          <a:off x="3327251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8091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96A03BFF-5068-4FA6-8CC0-FB52ABE0C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/>
              <a:t>Raiteen ja vaihteen koneellisen tukemistyön suunnittelu ja toteuttaminen, VO 31/2022</a:t>
            </a:r>
          </a:p>
        </p:txBody>
      </p:sp>
      <p:sp>
        <p:nvSpPr>
          <p:cNvPr id="6" name="Suora yhdysviiva 5">
            <a:extLst>
              <a:ext uri="{FF2B5EF4-FFF2-40B4-BE49-F238E27FC236}">
                <a16:creationId xmlns:a16="http://schemas.microsoft.com/office/drawing/2014/main" id="{7F4C02F4-1813-4E6C-BF52-F69588552C64}"/>
              </a:ext>
            </a:extLst>
          </p:cNvPr>
          <p:cNvSpPr/>
          <p:nvPr/>
        </p:nvSpPr>
        <p:spPr>
          <a:xfrm>
            <a:off x="2897415" y="5313521"/>
            <a:ext cx="4026065" cy="0"/>
          </a:xfrm>
          <a:prstGeom prst="line">
            <a:avLst/>
          </a:prstGeom>
        </p:spPr>
        <p:style>
          <a:lnRef idx="2">
            <a:schemeClr val="accent6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Suora yhdysviiva 6">
            <a:extLst>
              <a:ext uri="{FF2B5EF4-FFF2-40B4-BE49-F238E27FC236}">
                <a16:creationId xmlns:a16="http://schemas.microsoft.com/office/drawing/2014/main" id="{6280A49D-B7C5-4C56-96C1-D9D2E519DD48}"/>
              </a:ext>
            </a:extLst>
          </p:cNvPr>
          <p:cNvSpPr/>
          <p:nvPr/>
        </p:nvSpPr>
        <p:spPr>
          <a:xfrm>
            <a:off x="2897415" y="3910012"/>
            <a:ext cx="3448621" cy="0"/>
          </a:xfrm>
          <a:prstGeom prst="line">
            <a:avLst/>
          </a:prstGeom>
        </p:spPr>
        <p:style>
          <a:lnRef idx="2">
            <a:schemeClr val="accent6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Suora yhdysviiva 7">
            <a:extLst>
              <a:ext uri="{FF2B5EF4-FFF2-40B4-BE49-F238E27FC236}">
                <a16:creationId xmlns:a16="http://schemas.microsoft.com/office/drawing/2014/main" id="{F2CE9996-42CD-4C90-93A7-FB7DB0C41A32}"/>
              </a:ext>
            </a:extLst>
          </p:cNvPr>
          <p:cNvSpPr/>
          <p:nvPr/>
        </p:nvSpPr>
        <p:spPr>
          <a:xfrm>
            <a:off x="2897415" y="2506503"/>
            <a:ext cx="4026065" cy="0"/>
          </a:xfrm>
          <a:prstGeom prst="line">
            <a:avLst/>
          </a:prstGeom>
        </p:spPr>
        <p:style>
          <a:lnRef idx="2">
            <a:schemeClr val="accent6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Suorakulmio 8">
            <a:extLst>
              <a:ext uri="{FF2B5EF4-FFF2-40B4-BE49-F238E27FC236}">
                <a16:creationId xmlns:a16="http://schemas.microsoft.com/office/drawing/2014/main" id="{AA0D7293-DF84-4A0D-A5C5-7A3CDBE40806}"/>
              </a:ext>
            </a:extLst>
          </p:cNvPr>
          <p:cNvSpPr/>
          <p:nvPr/>
        </p:nvSpPr>
        <p:spPr>
          <a:xfrm>
            <a:off x="892403" y="1905000"/>
            <a:ext cx="4010025" cy="4010025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25000"/>
            </a:stretch>
          </a:blipFill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Vapaamuotoinen: Muoto 9">
            <a:extLst>
              <a:ext uri="{FF2B5EF4-FFF2-40B4-BE49-F238E27FC236}">
                <a16:creationId xmlns:a16="http://schemas.microsoft.com/office/drawing/2014/main" id="{F55BA3D9-33F3-4964-B9B1-3128850ECF47}"/>
              </a:ext>
            </a:extLst>
          </p:cNvPr>
          <p:cNvSpPr/>
          <p:nvPr/>
        </p:nvSpPr>
        <p:spPr>
          <a:xfrm>
            <a:off x="1842798" y="2002317"/>
            <a:ext cx="2566416" cy="1323308"/>
          </a:xfrm>
          <a:custGeom>
            <a:avLst/>
            <a:gdLst>
              <a:gd name="connsiteX0" fmla="*/ 0 w 2566416"/>
              <a:gd name="connsiteY0" fmla="*/ 0 h 1323308"/>
              <a:gd name="connsiteX1" fmla="*/ 2566416 w 2566416"/>
              <a:gd name="connsiteY1" fmla="*/ 0 h 1323308"/>
              <a:gd name="connsiteX2" fmla="*/ 2566416 w 2566416"/>
              <a:gd name="connsiteY2" fmla="*/ 1323308 h 1323308"/>
              <a:gd name="connsiteX3" fmla="*/ 0 w 2566416"/>
              <a:gd name="connsiteY3" fmla="*/ 1323308 h 1323308"/>
              <a:gd name="connsiteX4" fmla="*/ 0 w 2566416"/>
              <a:gd name="connsiteY4" fmla="*/ 0 h 1323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6416" h="1323308">
                <a:moveTo>
                  <a:pt x="0" y="0"/>
                </a:moveTo>
                <a:lnTo>
                  <a:pt x="2566416" y="0"/>
                </a:lnTo>
                <a:lnTo>
                  <a:pt x="2566416" y="1323308"/>
                </a:lnTo>
                <a:lnTo>
                  <a:pt x="0" y="132330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b" anchorCtr="0">
            <a:noAutofit/>
          </a:bodyPr>
          <a:lstStyle/>
          <a:p>
            <a:pPr marL="0" lvl="0" indent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100" b="1" i="0" kern="1200" dirty="0"/>
              <a:t>Raiteen poikittaisvastusta alentavat työt –kappale, s. 28!</a:t>
            </a:r>
            <a:endParaRPr lang="fi-FI" sz="1100" b="1" kern="1200" dirty="0"/>
          </a:p>
        </p:txBody>
      </p:sp>
      <p:sp>
        <p:nvSpPr>
          <p:cNvPr id="11" name="Ellipsi 10">
            <a:extLst>
              <a:ext uri="{FF2B5EF4-FFF2-40B4-BE49-F238E27FC236}">
                <a16:creationId xmlns:a16="http://schemas.microsoft.com/office/drawing/2014/main" id="{E2C46BBD-9935-4251-AA21-E9AA91A1B1C8}"/>
              </a:ext>
            </a:extLst>
          </p:cNvPr>
          <p:cNvSpPr/>
          <p:nvPr/>
        </p:nvSpPr>
        <p:spPr>
          <a:xfrm>
            <a:off x="6321976" y="1905000"/>
            <a:ext cx="1203007" cy="1203007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2" name="Vapaamuotoinen: Muoto 11">
            <a:extLst>
              <a:ext uri="{FF2B5EF4-FFF2-40B4-BE49-F238E27FC236}">
                <a16:creationId xmlns:a16="http://schemas.microsoft.com/office/drawing/2014/main" id="{F6A5E012-5D9C-4FF4-9DF6-2FDB4FA1A798}"/>
              </a:ext>
            </a:extLst>
          </p:cNvPr>
          <p:cNvSpPr/>
          <p:nvPr/>
        </p:nvSpPr>
        <p:spPr>
          <a:xfrm>
            <a:off x="7524984" y="1905000"/>
            <a:ext cx="3746037" cy="1203007"/>
          </a:xfrm>
          <a:custGeom>
            <a:avLst/>
            <a:gdLst>
              <a:gd name="connsiteX0" fmla="*/ 0 w 3746037"/>
              <a:gd name="connsiteY0" fmla="*/ 0 h 1203007"/>
              <a:gd name="connsiteX1" fmla="*/ 3746037 w 3746037"/>
              <a:gd name="connsiteY1" fmla="*/ 0 h 1203007"/>
              <a:gd name="connsiteX2" fmla="*/ 3746037 w 3746037"/>
              <a:gd name="connsiteY2" fmla="*/ 1203007 h 1203007"/>
              <a:gd name="connsiteX3" fmla="*/ 0 w 3746037"/>
              <a:gd name="connsiteY3" fmla="*/ 1203007 h 1203007"/>
              <a:gd name="connsiteX4" fmla="*/ 0 w 3746037"/>
              <a:gd name="connsiteY4" fmla="*/ 0 h 1203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6037" h="1203007">
                <a:moveTo>
                  <a:pt x="0" y="0"/>
                </a:moveTo>
                <a:lnTo>
                  <a:pt x="3746037" y="0"/>
                </a:lnTo>
                <a:lnTo>
                  <a:pt x="3746037" y="1203007"/>
                </a:lnTo>
                <a:lnTo>
                  <a:pt x="0" y="12030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0" rIns="60960" bIns="0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600" b="0" i="0" kern="1200" dirty="0"/>
              <a:t>Jos on odotettavissa, että kiskolämpötila nousee yli +37 °</a:t>
            </a:r>
            <a:r>
              <a:rPr lang="fi-FI" sz="1600" b="0" i="0" kern="1200" dirty="0" err="1"/>
              <a:t>C:seen</a:t>
            </a:r>
            <a:r>
              <a:rPr lang="fi-FI" sz="1600" b="0" i="0" kern="1200" dirty="0"/>
              <a:t> ennen kuin osuus on stabiloitunut, tulee puupölkkyraiteelle asettaa 50 km/h nopeusrajoitus 100 000 </a:t>
            </a:r>
            <a:r>
              <a:rPr lang="fi-FI" sz="1600" b="0" i="0" kern="1200" dirty="0" err="1"/>
              <a:t>brt:n</a:t>
            </a:r>
            <a:r>
              <a:rPr lang="fi-FI" sz="1600" b="0" i="0" kern="1200" dirty="0"/>
              <a:t> ajaksi</a:t>
            </a:r>
            <a:endParaRPr lang="fi-FI" sz="1600" kern="1200" dirty="0"/>
          </a:p>
        </p:txBody>
      </p:sp>
      <p:sp>
        <p:nvSpPr>
          <p:cNvPr id="13" name="Ellipsi 12">
            <a:extLst>
              <a:ext uri="{FF2B5EF4-FFF2-40B4-BE49-F238E27FC236}">
                <a16:creationId xmlns:a16="http://schemas.microsoft.com/office/drawing/2014/main" id="{F663CEE7-8EC4-4741-A988-8254C2CD832D}"/>
              </a:ext>
            </a:extLst>
          </p:cNvPr>
          <p:cNvSpPr/>
          <p:nvPr/>
        </p:nvSpPr>
        <p:spPr>
          <a:xfrm>
            <a:off x="5744533" y="3308508"/>
            <a:ext cx="1203007" cy="1203007"/>
          </a:xfrm>
          <a:prstGeom prst="ellipse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7000" b="-17000"/>
            </a:stretch>
          </a:blipFill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Vapaamuotoinen: Muoto 13">
            <a:extLst>
              <a:ext uri="{FF2B5EF4-FFF2-40B4-BE49-F238E27FC236}">
                <a16:creationId xmlns:a16="http://schemas.microsoft.com/office/drawing/2014/main" id="{7BE80034-1CEB-4CC3-9CDC-47D2E73E800F}"/>
              </a:ext>
            </a:extLst>
          </p:cNvPr>
          <p:cNvSpPr/>
          <p:nvPr/>
        </p:nvSpPr>
        <p:spPr>
          <a:xfrm>
            <a:off x="6947540" y="3308508"/>
            <a:ext cx="2312891" cy="1203007"/>
          </a:xfrm>
          <a:custGeom>
            <a:avLst/>
            <a:gdLst>
              <a:gd name="connsiteX0" fmla="*/ 0 w 2312891"/>
              <a:gd name="connsiteY0" fmla="*/ 0 h 1203007"/>
              <a:gd name="connsiteX1" fmla="*/ 2312891 w 2312891"/>
              <a:gd name="connsiteY1" fmla="*/ 0 h 1203007"/>
              <a:gd name="connsiteX2" fmla="*/ 2312891 w 2312891"/>
              <a:gd name="connsiteY2" fmla="*/ 1203007 h 1203007"/>
              <a:gd name="connsiteX3" fmla="*/ 0 w 2312891"/>
              <a:gd name="connsiteY3" fmla="*/ 1203007 h 1203007"/>
              <a:gd name="connsiteX4" fmla="*/ 0 w 2312891"/>
              <a:gd name="connsiteY4" fmla="*/ 0 h 1203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2891" h="1203007">
                <a:moveTo>
                  <a:pt x="0" y="0"/>
                </a:moveTo>
                <a:lnTo>
                  <a:pt x="2312891" y="0"/>
                </a:lnTo>
                <a:lnTo>
                  <a:pt x="2312891" y="1203007"/>
                </a:lnTo>
                <a:lnTo>
                  <a:pt x="0" y="12030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0" rIns="60960" bIns="0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600" b="0" i="0" kern="1200" dirty="0"/>
              <a:t>Jos on odotettavissa, että kiskolämpötila nousee yli +45 °</a:t>
            </a:r>
            <a:r>
              <a:rPr lang="fi-FI" sz="1600" b="0" i="0" kern="1200" dirty="0" err="1"/>
              <a:t>C:seen</a:t>
            </a:r>
            <a:r>
              <a:rPr lang="fi-FI" sz="1600" b="0" i="0" kern="1200" dirty="0"/>
              <a:t>, ei tukemistyötä saa suorittaa. </a:t>
            </a:r>
            <a:endParaRPr lang="fi-FI" sz="1600" kern="1200" dirty="0"/>
          </a:p>
        </p:txBody>
      </p:sp>
      <p:sp>
        <p:nvSpPr>
          <p:cNvPr id="15" name="Ellipsi 14" descr="Laskin tasaisella täytöllä">
            <a:extLst>
              <a:ext uri="{FF2B5EF4-FFF2-40B4-BE49-F238E27FC236}">
                <a16:creationId xmlns:a16="http://schemas.microsoft.com/office/drawing/2014/main" id="{F815CB57-5FEC-46A2-A2AF-6A042C8FBB63}"/>
              </a:ext>
            </a:extLst>
          </p:cNvPr>
          <p:cNvSpPr/>
          <p:nvPr/>
        </p:nvSpPr>
        <p:spPr>
          <a:xfrm>
            <a:off x="6321976" y="4712017"/>
            <a:ext cx="1203007" cy="1203007"/>
          </a:xfrm>
          <a:prstGeom prst="ellipse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Vapaamuotoinen: Muoto 15">
            <a:extLst>
              <a:ext uri="{FF2B5EF4-FFF2-40B4-BE49-F238E27FC236}">
                <a16:creationId xmlns:a16="http://schemas.microsoft.com/office/drawing/2014/main" id="{5D955F6A-506B-469F-B112-5689654A2513}"/>
              </a:ext>
            </a:extLst>
          </p:cNvPr>
          <p:cNvSpPr/>
          <p:nvPr/>
        </p:nvSpPr>
        <p:spPr>
          <a:xfrm>
            <a:off x="7524984" y="4712017"/>
            <a:ext cx="3690306" cy="1203007"/>
          </a:xfrm>
          <a:custGeom>
            <a:avLst/>
            <a:gdLst>
              <a:gd name="connsiteX0" fmla="*/ 0 w 3690306"/>
              <a:gd name="connsiteY0" fmla="*/ 0 h 1203007"/>
              <a:gd name="connsiteX1" fmla="*/ 3690306 w 3690306"/>
              <a:gd name="connsiteY1" fmla="*/ 0 h 1203007"/>
              <a:gd name="connsiteX2" fmla="*/ 3690306 w 3690306"/>
              <a:gd name="connsiteY2" fmla="*/ 1203007 h 1203007"/>
              <a:gd name="connsiteX3" fmla="*/ 0 w 3690306"/>
              <a:gd name="connsiteY3" fmla="*/ 1203007 h 1203007"/>
              <a:gd name="connsiteX4" fmla="*/ 0 w 3690306"/>
              <a:gd name="connsiteY4" fmla="*/ 0 h 1203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0306" h="1203007">
                <a:moveTo>
                  <a:pt x="0" y="0"/>
                </a:moveTo>
                <a:lnTo>
                  <a:pt x="3690306" y="0"/>
                </a:lnTo>
                <a:lnTo>
                  <a:pt x="3690306" y="1203007"/>
                </a:lnTo>
                <a:lnTo>
                  <a:pt x="0" y="120300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0" rIns="60960" bIns="0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1600" b="0" i="0" kern="1200" dirty="0"/>
              <a:t>𝑇</a:t>
            </a:r>
            <a:r>
              <a:rPr lang="fi-FI" sz="1600" b="0" i="0" kern="1200" baseline="-25000" dirty="0"/>
              <a:t>𝑘𝑖𝑠𝑘𝑜</a:t>
            </a:r>
            <a:r>
              <a:rPr lang="fi-FI" sz="1600" b="0" i="0" kern="1200" dirty="0"/>
              <a:t> = (𝑇</a:t>
            </a:r>
            <a:r>
              <a:rPr lang="fi-FI" sz="1600" b="0" i="0" kern="1200" baseline="-25000" dirty="0"/>
              <a:t>𝑖𝑙𝑚𝑎</a:t>
            </a:r>
            <a:r>
              <a:rPr lang="fi-FI" sz="1600" b="0" i="0" kern="1200" dirty="0"/>
              <a:t>+15,75)/0,925 </a:t>
            </a:r>
            <a:endParaRPr lang="fi-FI" sz="1600" kern="1200" dirty="0"/>
          </a:p>
        </p:txBody>
      </p:sp>
    </p:spTree>
    <p:extLst>
      <p:ext uri="{BB962C8B-B14F-4D97-AF65-F5344CB8AC3E}">
        <p14:creationId xmlns:p14="http://schemas.microsoft.com/office/powerpoint/2010/main" val="375741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Poikittaisvastuksen aleneminen</a:t>
            </a:r>
            <a:endParaRPr lang="fi-FI" sz="4200" kern="120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1687324" y="3657841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1186071" y="3557590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603013" y="8416248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128328" y="8349849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429350" y="8429783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383088" y="8463307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1471005" y="3698768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0" name="!!Kaaviokuva 31">
            <a:extLst>
              <a:ext uri="{FF2B5EF4-FFF2-40B4-BE49-F238E27FC236}">
                <a16:creationId xmlns:a16="http://schemas.microsoft.com/office/drawing/2014/main" id="{6086945A-D361-48AE-9764-AB093F31AF08}"/>
              </a:ext>
            </a:extLst>
          </p:cNvPr>
          <p:cNvGraphicFramePr/>
          <p:nvPr/>
        </p:nvGraphicFramePr>
        <p:xfrm>
          <a:off x="3327251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68150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eveä kaari 9">
            <a:extLst>
              <a:ext uri="{FF2B5EF4-FFF2-40B4-BE49-F238E27FC236}">
                <a16:creationId xmlns:a16="http://schemas.microsoft.com/office/drawing/2014/main" id="{9F569846-1843-4263-BB30-52AF10F35D86}"/>
              </a:ext>
            </a:extLst>
          </p:cNvPr>
          <p:cNvSpPr/>
          <p:nvPr/>
        </p:nvSpPr>
        <p:spPr>
          <a:xfrm>
            <a:off x="-3695069" y="1209876"/>
            <a:ext cx="5400273" cy="5400273"/>
          </a:xfrm>
          <a:prstGeom prst="blockArc">
            <a:avLst>
              <a:gd name="adj1" fmla="val 18900000"/>
              <a:gd name="adj2" fmla="val 2700000"/>
              <a:gd name="adj3" fmla="val 400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1" name="Vapaamuotoinen: Muoto 10">
            <a:extLst>
              <a:ext uri="{FF2B5EF4-FFF2-40B4-BE49-F238E27FC236}">
                <a16:creationId xmlns:a16="http://schemas.microsoft.com/office/drawing/2014/main" id="{A987C885-6A1D-45D1-9F07-9106739D7721}"/>
              </a:ext>
            </a:extLst>
          </p:cNvPr>
          <p:cNvSpPr/>
          <p:nvPr/>
        </p:nvSpPr>
        <p:spPr>
          <a:xfrm>
            <a:off x="1395795" y="2306002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Poikittaisvastuksen aleneminen</a:t>
            </a:r>
            <a:endParaRPr lang="fi-FI" sz="4200" kern="1200"/>
          </a:p>
        </p:txBody>
      </p:sp>
      <p:sp>
        <p:nvSpPr>
          <p:cNvPr id="12" name="Ellipsi 11">
            <a:extLst>
              <a:ext uri="{FF2B5EF4-FFF2-40B4-BE49-F238E27FC236}">
                <a16:creationId xmlns:a16="http://schemas.microsoft.com/office/drawing/2014/main" id="{1CD07D58-86AC-416E-9C9D-7151531A0F0C}"/>
              </a:ext>
            </a:extLst>
          </p:cNvPr>
          <p:cNvSpPr/>
          <p:nvPr/>
        </p:nvSpPr>
        <p:spPr>
          <a:xfrm>
            <a:off x="894542" y="2205751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/>
          </a:p>
        </p:txBody>
      </p:sp>
      <p:sp>
        <p:nvSpPr>
          <p:cNvPr id="13" name="Vapaamuotoinen: Muoto 12">
            <a:extLst>
              <a:ext uri="{FF2B5EF4-FFF2-40B4-BE49-F238E27FC236}">
                <a16:creationId xmlns:a16="http://schemas.microsoft.com/office/drawing/2014/main" id="{0859D00F-1CAE-484F-87EC-DE2E3DC3E1B1}"/>
              </a:ext>
            </a:extLst>
          </p:cNvPr>
          <p:cNvSpPr/>
          <p:nvPr/>
        </p:nvSpPr>
        <p:spPr>
          <a:xfrm>
            <a:off x="1687324" y="3657841"/>
            <a:ext cx="9583566" cy="802005"/>
          </a:xfrm>
          <a:custGeom>
            <a:avLst/>
            <a:gdLst>
              <a:gd name="connsiteX0" fmla="*/ 0 w 9583566"/>
              <a:gd name="connsiteY0" fmla="*/ 0 h 802005"/>
              <a:gd name="connsiteX1" fmla="*/ 9583566 w 9583566"/>
              <a:gd name="connsiteY1" fmla="*/ 0 h 802005"/>
              <a:gd name="connsiteX2" fmla="*/ 9583566 w 9583566"/>
              <a:gd name="connsiteY2" fmla="*/ 802005 h 802005"/>
              <a:gd name="connsiteX3" fmla="*/ 0 w 9583566"/>
              <a:gd name="connsiteY3" fmla="*/ 802005 h 802005"/>
              <a:gd name="connsiteX4" fmla="*/ 0 w 9583566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3566" h="802005">
                <a:moveTo>
                  <a:pt x="0" y="0"/>
                </a:moveTo>
                <a:lnTo>
                  <a:pt x="9583566" y="0"/>
                </a:lnTo>
                <a:lnTo>
                  <a:pt x="9583566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Nykyiset ohjeet</a:t>
            </a:r>
            <a:endParaRPr lang="fi-FI" sz="4200" kern="1200"/>
          </a:p>
        </p:txBody>
      </p:sp>
      <p:sp>
        <p:nvSpPr>
          <p:cNvPr id="14" name="Ellipsi 13">
            <a:extLst>
              <a:ext uri="{FF2B5EF4-FFF2-40B4-BE49-F238E27FC236}">
                <a16:creationId xmlns:a16="http://schemas.microsoft.com/office/drawing/2014/main" id="{465D778B-8595-4D08-9F2C-6C123F8665C6}"/>
              </a:ext>
            </a:extLst>
          </p:cNvPr>
          <p:cNvSpPr/>
          <p:nvPr/>
        </p:nvSpPr>
        <p:spPr>
          <a:xfrm>
            <a:off x="1186071" y="3557590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5" name="Vapaamuotoinen: Muoto 14">
            <a:extLst>
              <a:ext uri="{FF2B5EF4-FFF2-40B4-BE49-F238E27FC236}">
                <a16:creationId xmlns:a16="http://schemas.microsoft.com/office/drawing/2014/main" id="{5F91B120-7AC1-42E2-A3FD-A27A013F268F}"/>
              </a:ext>
            </a:extLst>
          </p:cNvPr>
          <p:cNvSpPr/>
          <p:nvPr/>
        </p:nvSpPr>
        <p:spPr>
          <a:xfrm>
            <a:off x="1395795" y="4973244"/>
            <a:ext cx="9875095" cy="802005"/>
          </a:xfrm>
          <a:custGeom>
            <a:avLst/>
            <a:gdLst>
              <a:gd name="connsiteX0" fmla="*/ 0 w 9875095"/>
              <a:gd name="connsiteY0" fmla="*/ 0 h 802005"/>
              <a:gd name="connsiteX1" fmla="*/ 9875095 w 9875095"/>
              <a:gd name="connsiteY1" fmla="*/ 0 h 802005"/>
              <a:gd name="connsiteX2" fmla="*/ 9875095 w 9875095"/>
              <a:gd name="connsiteY2" fmla="*/ 802005 h 802005"/>
              <a:gd name="connsiteX3" fmla="*/ 0 w 9875095"/>
              <a:gd name="connsiteY3" fmla="*/ 802005 h 802005"/>
              <a:gd name="connsiteX4" fmla="*/ 0 w 9875095"/>
              <a:gd name="connsiteY4" fmla="*/ 0 h 8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75095" h="802005">
                <a:moveTo>
                  <a:pt x="0" y="0"/>
                </a:moveTo>
                <a:lnTo>
                  <a:pt x="9875095" y="0"/>
                </a:lnTo>
                <a:lnTo>
                  <a:pt x="9875095" y="802005"/>
                </a:lnTo>
                <a:lnTo>
                  <a:pt x="0" y="802005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6591" tIns="106680" rIns="106680" bIns="106680" numCol="1" spcCol="1270" anchor="ctr" anchorCtr="0">
            <a:noAutofit/>
          </a:bodyPr>
          <a:lstStyle/>
          <a:p>
            <a:pPr marL="0" lvl="0" indent="0" algn="l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i-FI" sz="4200" b="0" i="0" kern="1200"/>
              <a:t>Tulevaisuus</a:t>
            </a:r>
            <a:endParaRPr lang="fi-FI" sz="4200" kern="1200"/>
          </a:p>
        </p:txBody>
      </p:sp>
      <p:sp>
        <p:nvSpPr>
          <p:cNvPr id="16" name="Ellipsi 15">
            <a:extLst>
              <a:ext uri="{FF2B5EF4-FFF2-40B4-BE49-F238E27FC236}">
                <a16:creationId xmlns:a16="http://schemas.microsoft.com/office/drawing/2014/main" id="{D33E03BF-7D07-4668-89D4-2288AC39E994}"/>
              </a:ext>
            </a:extLst>
          </p:cNvPr>
          <p:cNvSpPr/>
          <p:nvPr/>
        </p:nvSpPr>
        <p:spPr>
          <a:xfrm>
            <a:off x="921110" y="4906845"/>
            <a:ext cx="1002506" cy="1002506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fi-FI" dirty="0"/>
          </a:p>
        </p:txBody>
      </p:sp>
      <p:sp>
        <p:nvSpPr>
          <p:cNvPr id="17" name="Tekstiruutu 16">
            <a:extLst>
              <a:ext uri="{FF2B5EF4-FFF2-40B4-BE49-F238E27FC236}">
                <a16:creationId xmlns:a16="http://schemas.microsoft.com/office/drawing/2014/main" id="{A8ED6647-29A6-4160-8965-8D3E49C6DC8C}"/>
              </a:ext>
            </a:extLst>
          </p:cNvPr>
          <p:cNvSpPr txBox="1"/>
          <p:nvPr/>
        </p:nvSpPr>
        <p:spPr>
          <a:xfrm>
            <a:off x="1208732" y="2352666"/>
            <a:ext cx="396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DFA5C33B-40C0-404C-B421-9D78C6A4F318}"/>
              </a:ext>
            </a:extLst>
          </p:cNvPr>
          <p:cNvSpPr txBox="1"/>
          <p:nvPr/>
        </p:nvSpPr>
        <p:spPr>
          <a:xfrm>
            <a:off x="1222132" y="4986779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 sz="4000" dirty="0"/>
          </a:p>
        </p:txBody>
      </p:sp>
      <p:sp>
        <p:nvSpPr>
          <p:cNvPr id="23" name="Tekstiruutu 22">
            <a:extLst>
              <a:ext uri="{FF2B5EF4-FFF2-40B4-BE49-F238E27FC236}">
                <a16:creationId xmlns:a16="http://schemas.microsoft.com/office/drawing/2014/main" id="{2EE27567-76DE-4E03-8D32-7E15EB171EB1}"/>
              </a:ext>
            </a:extLst>
          </p:cNvPr>
          <p:cNvSpPr txBox="1"/>
          <p:nvPr/>
        </p:nvSpPr>
        <p:spPr>
          <a:xfrm>
            <a:off x="1175870" y="5020303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24" name="Tekstiruutu 23">
            <a:extLst>
              <a:ext uri="{FF2B5EF4-FFF2-40B4-BE49-F238E27FC236}">
                <a16:creationId xmlns:a16="http://schemas.microsoft.com/office/drawing/2014/main" id="{06035898-0D78-4BBF-A92F-AED480C215B0}"/>
              </a:ext>
            </a:extLst>
          </p:cNvPr>
          <p:cNvSpPr txBox="1"/>
          <p:nvPr/>
        </p:nvSpPr>
        <p:spPr>
          <a:xfrm>
            <a:off x="1471005" y="3698768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solidFill>
                  <a:schemeClr val="bg1">
                    <a:lumMod val="50000"/>
                  </a:schemeClr>
                </a:solidFill>
                <a:latin typeface="Roboto Slab" pitchFamily="2" charset="0"/>
                <a:ea typeface="Roboto Slab" pitchFamily="2" charset="0"/>
                <a:cs typeface="Roboto" panose="02000000000000000000" pitchFamily="2" charset="0"/>
              </a:rPr>
              <a:t>2</a:t>
            </a:r>
          </a:p>
        </p:txBody>
      </p:sp>
      <p:graphicFrame>
        <p:nvGraphicFramePr>
          <p:cNvPr id="20" name="!!Kaaviokuva 31">
            <a:extLst>
              <a:ext uri="{FF2B5EF4-FFF2-40B4-BE49-F238E27FC236}">
                <a16:creationId xmlns:a16="http://schemas.microsoft.com/office/drawing/2014/main" id="{6086945A-D361-48AE-9764-AB093F31AF08}"/>
              </a:ext>
            </a:extLst>
          </p:cNvPr>
          <p:cNvGraphicFramePr/>
          <p:nvPr/>
        </p:nvGraphicFramePr>
        <p:xfrm>
          <a:off x="3327251" y="568010"/>
          <a:ext cx="4831081" cy="128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10198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25C9EE7-FC3F-449B-81A4-164F5835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5025"/>
            <a:ext cx="9399612" cy="1325563"/>
          </a:xfrm>
        </p:spPr>
        <p:txBody>
          <a:bodyPr/>
          <a:lstStyle/>
          <a:p>
            <a:r>
              <a:rPr lang="fi-FI" dirty="0"/>
              <a:t>Hellekäyrien analysointiohjelma</a:t>
            </a:r>
          </a:p>
        </p:txBody>
      </p:sp>
      <p:pic>
        <p:nvPicPr>
          <p:cNvPr id="7" name="Kuva 8">
            <a:extLst>
              <a:ext uri="{FF2B5EF4-FFF2-40B4-BE49-F238E27FC236}">
                <a16:creationId xmlns:a16="http://schemas.microsoft.com/office/drawing/2014/main" id="{C253F054-7BBC-4700-AE96-CB4FB8ABA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942975"/>
            <a:ext cx="4590676" cy="5760000"/>
          </a:xfrm>
          <a:prstGeom prst="rect">
            <a:avLst/>
          </a:prstGeom>
        </p:spPr>
      </p:pic>
      <p:pic>
        <p:nvPicPr>
          <p:cNvPr id="9" name="!!Kuva 8">
            <a:extLst>
              <a:ext uri="{FF2B5EF4-FFF2-40B4-BE49-F238E27FC236}">
                <a16:creationId xmlns:a16="http://schemas.microsoft.com/office/drawing/2014/main" id="{D287052B-EA99-48E1-BCA2-0822A4D84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655" y="942975"/>
            <a:ext cx="4385378" cy="5760000"/>
          </a:xfrm>
          <a:prstGeom prst="rect">
            <a:avLst/>
          </a:prstGeom>
        </p:spPr>
      </p:pic>
      <p:sp>
        <p:nvSpPr>
          <p:cNvPr id="5" name="Nuoli: Oikea 4">
            <a:extLst>
              <a:ext uri="{FF2B5EF4-FFF2-40B4-BE49-F238E27FC236}">
                <a16:creationId xmlns:a16="http://schemas.microsoft.com/office/drawing/2014/main" id="{52431AAF-87D5-43E8-9901-A225092DE1F7}"/>
              </a:ext>
            </a:extLst>
          </p:cNvPr>
          <p:cNvSpPr/>
          <p:nvPr/>
        </p:nvSpPr>
        <p:spPr>
          <a:xfrm rot="8615876">
            <a:off x="8801887" y="710103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6" name="Nuoli: Oikea 5">
            <a:extLst>
              <a:ext uri="{FF2B5EF4-FFF2-40B4-BE49-F238E27FC236}">
                <a16:creationId xmlns:a16="http://schemas.microsoft.com/office/drawing/2014/main" id="{3A619A34-4E03-4ADB-A618-4F13B24254BE}"/>
              </a:ext>
            </a:extLst>
          </p:cNvPr>
          <p:cNvSpPr/>
          <p:nvPr/>
        </p:nvSpPr>
        <p:spPr>
          <a:xfrm rot="8615876">
            <a:off x="4135956" y="72090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8" name="Nuoli: Oikea 7">
            <a:extLst>
              <a:ext uri="{FF2B5EF4-FFF2-40B4-BE49-F238E27FC236}">
                <a16:creationId xmlns:a16="http://schemas.microsoft.com/office/drawing/2014/main" id="{5B9C16F0-3060-40D5-B12C-EEDC484C9DB9}"/>
              </a:ext>
            </a:extLst>
          </p:cNvPr>
          <p:cNvSpPr/>
          <p:nvPr/>
        </p:nvSpPr>
        <p:spPr>
          <a:xfrm rot="8615876">
            <a:off x="10286157" y="72090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3759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21 -0.74259 L -0.00821 -0.74236 C -0.00039 -0.74722 0.01119 -0.75648 0.02044 -0.75532 C 0.0276 -0.7544 0.03463 -0.75115 0.04179 -0.74907 C 0.04101 -0.7419 0.04062 -0.73472 0.03945 -0.72778 C 0.03659 -0.71041 0.0276 -0.68981 0.02161 -0.67916 C 0.0164 -0.6699 0.01015 -0.6625 0.00612 -0.65162 C 0.00534 -0.64953 0.00247 -0.64421 0.00377 -0.64537 C 0.0332 -0.67153 0.01315 -0.66296 0.02877 -0.66852 C 0.02942 -0.66365 0.03125 -0.65162 0.03112 -0.64745 C 0.03086 -0.6375 0.03034 -0.62731 0.02877 -0.61782 C 0.02825 -0.61481 0.02604 -0.61389 0.02513 -0.61134 C 0.02369 -0.6074 0.02304 -0.60278 0.02161 -0.59884 C 0.01862 -0.59074 0.01653 -0.58078 0.01211 -0.57546 C 0.01093 -0.57407 0.00976 -0.57245 0.00846 -0.57129 C 0.00742 -0.57014 0.00612 -0.5699 0.00494 -0.56921 C -0.00404 -0.56319 0.00221 -0.5662 -0.00573 -0.56273 L 0.01445 -0.5544 C 0.01836 -0.55278 0.02252 -0.55208 0.0263 -0.55 C 0.03593 -0.5449 0.03593 -0.54444 0.04179 -0.53727 C 0.04218 -0.53495 0.0444 -0.5199 0.04414 -0.51828 C 0.0414 -0.4875 0.03763 -0.48102 0.02513 -0.45694 C 0.01549 -0.43842 0.01758 -0.44051 0.00963 -0.43588 C 0.00078 -0.42407 0.00547 -0.43102 0.00963 -0.43379 C 0.01354 -0.43611 0.01758 -0.43796 0.02161 -0.44004 C 0.02383 -0.43981 0.03763 -0.44282 0.04179 -0.43379 C 0.04258 -0.43194 0.04258 -0.4294 0.04297 -0.42731 C 0.04218 -0.42315 0.04218 -0.41805 0.04062 -0.41458 C 0.03724 -0.40717 0.03281 -0.40162 0.02877 -0.3956 C 0.02526 -0.39051 0.02174 -0.38541 0.01797 -0.38078 C 0.01419 -0.37615 0.01002 -0.37245 0.00612 -0.36805 C 0.00494 -0.36666 0.00377 -0.36528 0.0026 -0.36389 C 0.00573 -0.36111 0.00885 -0.3581 0.01211 -0.35532 C 0.02148 -0.34768 0.01471 -0.35509 0.02161 -0.34699 C 0.02278 -0.34328 0.02526 -0.34051 0.02513 -0.33634 C 0.02461 -0.31921 0.02096 -0.30555 0.01328 -0.29606 C 0.00846 -0.29028 0.00416 -0.28958 -0.00104 -0.28773 C -0.00378 -0.28565 -0.00664 -0.28379 -0.00938 -0.28125 C -0.01146 -0.2794 -0.01758 -0.275 -0.01537 -0.275 C -0.01042 -0.275 -0.00104 -0.28125 -0.00104 -0.28102 C 0.00521 -0.27754 0.00755 -0.27778 0.01211 -0.26852 C 0.01328 -0.2662 0.01367 -0.26296 0.01445 -0.26018 C 0.01289 -0.25092 0.01185 -0.24143 0.00963 -0.23264 C 0.0082 -0.22662 -0.00039 -0.21296 -0.00222 -0.20926 C -0.00664 -0.20046 -0.00209 -0.20416 -0.00938 -0.19676 C -0.01042 -0.1956 -0.01289 -0.19444 -0.01289 -0.19421 L -0.00703 -0.19676 L -0.00703 -0.19884 " pathEditMode="relative" rAng="0" ptsTypes="AAAAAAAAAAAAAAAAAAAAAAAAAAAAAAAAAAAAAAAAAAAAAAAA">
                                      <p:cBhvr>
                                        <p:cTn id="16" dur="10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7" y="2675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26 -0.93055 L -0.02526 -0.93032 C -0.02005 -0.93125 -0.01497 -0.93403 -0.00977 -0.93264 C 0.00338 -0.9294 0.01484 -0.9294 0.0224 -0.91157 C 0.02344 -0.90903 0.02396 -0.90579 0.02474 -0.90301 C 0.02656 -0.8868 0.0276 -0.8875 0.01992 -0.86713 C 0.01641 -0.85741 0.01172 -0.84907 0.0069 -0.84166 C -0.00026 -0.83079 -0.01237 -0.82176 -0.02057 -0.81412 C -0.02409 -0.81088 -0.0276 -0.80671 -0.03125 -0.80347 C -0.03294 -0.80208 -0.03802 -0.8 -0.03958 -0.7993 C -0.04727 -0.80393 -0.04466 -0.80023 -0.03359 -0.81829 C -0.03034 -0.82361 -0.02175 -0.83588 -0.0181 -0.83958 C -0.01185 -0.84583 -0.00729 -0.84699 -0.00026 -0.85023 C 0.00664 -0.84768 0.01263 -0.85046 0.01523 -0.8375 C 0.01654 -0.83055 0.01758 -0.8162 0.01758 -0.81597 C 0.01484 -0.76829 0.01875 -0.81204 0.01406 -0.78657 C 0.01341 -0.78333 0.01354 -0.7794 0.01276 -0.77616 C 0.00963 -0.7618 0.00534 -0.76227 0.00091 -0.74653 L -0.00143 -0.73796 L 0.01159 -0.73379 C 0.01328 -0.7331 0.01497 -0.7331 0.01641 -0.73171 C 0.01784 -0.73009 0.01888 -0.72754 0.01992 -0.72523 C 0.02253 -0.71991 0.02474 -0.71389 0.02708 -0.70833 C 0.02838 -0.69722 0.03021 -0.68819 0.02591 -0.67662 C 0.02344 -0.66991 0.01914 -0.66574 0.01523 -0.6618 C 0.01185 -0.65856 0.0043 -0.65532 -0.00026 -0.65324 C 0.00404 -0.65254 0.00859 -0.65324 0.01276 -0.65116 C 0.01784 -0.64884 0.01849 -0.64143 0.01992 -0.63426 C 0.02044 -0.63217 0.0207 -0.63009 0.02109 -0.62801 C 0.0207 -0.625 0.02096 -0.62176 0.01992 -0.61944 C 0.01875 -0.61666 0.01693 -0.61481 0.01523 -0.61319 C 0.00638 -0.60393 0.00781 -0.60532 -0.00026 -0.60254 C 0.00091 -0.60116 0.00234 -0.6 0.00325 -0.59838 C 0.0043 -0.59653 0.00495 -0.59421 0.00573 -0.5919 C 0.00807 -0.58472 0.00794 -0.58426 0.00924 -0.57708 C 0.00781 -0.5544 0.01029 -0.55717 -0.00143 -0.5412 C -0.00313 -0.53889 -0.00742 -0.5368 -0.00742 -0.53657 " pathEditMode="relative" rAng="0" ptsTypes="AAAAAAAAAAAAAAAAAAAAAAAAAAAAAAAAAAAAA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5" y="1956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302 -0.4662 L -0.16302 -0.46597 C -0.15716 -0.46273 -0.15078 -0.46065 -0.14518 -0.45578 C -0.14192 -0.45278 -0.13958 -0.44745 -0.13684 -0.44305 C -0.1319 -0.43495 -0.12786 -0.42523 -0.12382 -0.41551 C -0.12278 -0.4081 -0.12135 -0.39977 -0.12135 -0.39236 C -0.12135 -0.3824 -0.12174 -0.37245 -0.12252 -0.36273 C -0.12291 -0.35879 -0.12382 -0.35532 -0.125 -0.35208 C -0.1263 -0.34815 -0.12838 -0.34514 -0.12968 -0.34143 C -0.13073 -0.33889 -0.13099 -0.33541 -0.13216 -0.3331 C -0.13346 -0.33032 -0.13541 -0.32916 -0.13684 -0.32662 C -0.13828 -0.32407 -0.13906 -0.3206 -0.14049 -0.31828 C -0.1414 -0.31643 -0.14531 -0.31296 -0.14401 -0.31389 C -0.12096 -0.33217 -0.13658 -0.32268 -0.12617 -0.3287 C -0.12421 -0.32731 -0.122 -0.32685 -0.12018 -0.32453 C -0.11406 -0.31666 -0.12018 -0.29352 -0.12135 -0.28865 C -0.12239 -0.28449 -0.12864 -0.27916 -0.13099 -0.27592 C -0.13216 -0.27407 -0.1332 -0.27153 -0.1345 -0.26944 C -0.13554 -0.26782 -0.13945 -0.26504 -0.13802 -0.26528 C -0.13086 -0.2662 -0.12382 -0.27014 -0.11666 -0.27176 C -0.11028 -0.27291 -0.1039 -0.27315 -0.09752 -0.27384 C -0.09088 -0.27315 -0.08411 -0.27291 -0.07734 -0.27176 C -0.07291 -0.27083 -0.06862 -0.26921 -0.06419 -0.26736 C -0.05182 -0.2625 -0.05416 -0.26389 -0.04635 -0.25694 C -0.04557 -0.25393 -0.04427 -0.25162 -0.04401 -0.24838 C -0.04375 -0.24629 -0.04427 -0.24375 -0.04518 -0.24213 C -0.04843 -0.23588 -0.05195 -0.23009 -0.05586 -0.22523 C -0.06041 -0.21944 -0.06549 -0.21551 -0.07018 -0.21041 C -0.07187 -0.20856 -0.0733 -0.20578 -0.075 -0.20393 C -0.07721 -0.20162 -0.07981 -0.20023 -0.08203 -0.19768 C -0.08463 -0.19467 -0.08671 -0.19028 -0.08919 -0.18703 C -0.10013 -0.17291 -0.09088 -0.18565 -0.09882 -0.17847 C -0.10169 -0.17592 -0.10429 -0.17291 -0.10716 -0.17014 C -0.10872 -0.16852 -0.11015 -0.16643 -0.11184 -0.16597 C -0.11575 -0.16435 -0.12382 -0.16365 -0.12382 -0.16342 " pathEditMode="relative" rAng="0" ptsTypes="AAAAAAAAAAAAAAAAAAAAAAAAAAAAAAAAAAA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51" y="1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25C9EE7-FC3F-449B-81A4-164F5835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5025"/>
            <a:ext cx="9399612" cy="1325563"/>
          </a:xfrm>
        </p:spPr>
        <p:txBody>
          <a:bodyPr/>
          <a:lstStyle/>
          <a:p>
            <a:r>
              <a:rPr lang="fi-FI" dirty="0"/>
              <a:t>Hellekäyrien analysointiohjelma</a:t>
            </a:r>
          </a:p>
        </p:txBody>
      </p:sp>
      <p:pic>
        <p:nvPicPr>
          <p:cNvPr id="4" name="!!Kuva 8">
            <a:extLst>
              <a:ext uri="{FF2B5EF4-FFF2-40B4-BE49-F238E27FC236}">
                <a16:creationId xmlns:a16="http://schemas.microsoft.com/office/drawing/2014/main" id="{F13CD9B5-3583-46EF-86CB-2CBFAEECF1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" y="1385887"/>
            <a:ext cx="120491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0835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!!Kuva 3" descr="Kuva, joka sisältää kohteen maa, ulko&#10;&#10;Kuvaus luotu automaattisesti">
            <a:extLst>
              <a:ext uri="{FF2B5EF4-FFF2-40B4-BE49-F238E27FC236}">
                <a16:creationId xmlns:a16="http://schemas.microsoft.com/office/drawing/2014/main" id="{D87B76FE-2C5D-4254-9D17-83C546845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-635002"/>
            <a:ext cx="6096001" cy="8128001"/>
          </a:xfrm>
          <a:prstGeom prst="rect">
            <a:avLst/>
          </a:prstGeom>
        </p:spPr>
      </p:pic>
      <p:pic>
        <p:nvPicPr>
          <p:cNvPr id="7" name="!!Kuva 3" descr="Kuva, joka sisältää kohteen seuraa, juna, taivas, ulko&#10;&#10;Kuvaus luotu automaattisesti">
            <a:extLst>
              <a:ext uri="{FF2B5EF4-FFF2-40B4-BE49-F238E27FC236}">
                <a16:creationId xmlns:a16="http://schemas.microsoft.com/office/drawing/2014/main" id="{5F99B455-CD35-4D7B-9F6F-221E22304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1"/>
            <a:ext cx="6096001" cy="812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69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uva 2">
            <a:extLst>
              <a:ext uri="{FF2B5EF4-FFF2-40B4-BE49-F238E27FC236}">
                <a16:creationId xmlns:a16="http://schemas.microsoft.com/office/drawing/2014/main" id="{C450DCA0-AD3C-DFBE-526A-D4F26CA5AD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4566"/>
            <a:ext cx="12192000" cy="596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694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348056-C4D9-6444-F365-BC05B47B9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Työskentelylämpötilat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0710C7D-3058-D1AD-7EEF-8678B77D33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793065" y="4353232"/>
            <a:ext cx="10487025" cy="4010025"/>
          </a:xfrm>
        </p:spPr>
        <p:txBody>
          <a:bodyPr/>
          <a:lstStyle/>
          <a:p>
            <a:r>
              <a:rPr lang="fi-FI" dirty="0"/>
              <a:t>Aiempaa korkeampi sallittu työskentelylämpötila betonipölkkyisillä jatkuvakiskoraiteilla:</a:t>
            </a:r>
            <a:br>
              <a:rPr lang="fi-FI" dirty="0"/>
            </a:br>
            <a:r>
              <a:rPr lang="fi-FI" sz="2200" dirty="0"/>
              <a:t>"</a:t>
            </a:r>
            <a:r>
              <a:rPr lang="fi-FI" sz="22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Betonipölkkyisillä raiteilla suorilla osuuksilla tai vähintään 1 000 metrin säteisissä kaarteissa kiskolämpötila-alueen yläraja on +38 °C. Tukikerroksen leveyden vaatimustenmukaisuudesta on erityisesti huolehdittava."</a:t>
            </a:r>
            <a:endParaRPr lang="fi-FI" dirty="0"/>
          </a:p>
          <a:p>
            <a:r>
              <a:rPr lang="fi-FI" dirty="0"/>
              <a:t>Tukikerroksen poikkileikkauksen varmistaminen linjalla kaikilla jatkuvakiskoraiteilla heti tukemisen jälkeen</a:t>
            </a:r>
          </a:p>
          <a:p>
            <a:r>
              <a:rPr lang="fi-FI" dirty="0"/>
              <a:t>Lyhyt- ja pitkäkiskoraiteilla kiinnitettävä huomiota kiskonjatkoksiin</a:t>
            </a:r>
          </a:p>
          <a:p>
            <a:pPr lvl="1"/>
            <a:endParaRPr lang="fi-FI" dirty="0"/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7D858128-7E9E-1F51-1444-DDA830CBF704}"/>
              </a:ext>
            </a:extLst>
          </p:cNvPr>
          <p:cNvSpPr txBox="1"/>
          <p:nvPr/>
        </p:nvSpPr>
        <p:spPr>
          <a:xfrm>
            <a:off x="13953695" y="-500954"/>
            <a:ext cx="39456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/>
              <a:t>Raiteen nosto, tukeminen tai oikominen sekä </a:t>
            </a:r>
            <a:r>
              <a:rPr lang="fi-FI" dirty="0" err="1"/>
              <a:t>päällehitsaus</a:t>
            </a:r>
            <a:r>
              <a:rPr lang="fi-FI" dirty="0"/>
              <a:t> ja lämpökäsittelyt saa tapahtua vain lämpötilarajoissa </a:t>
            </a:r>
            <a:r>
              <a:rPr lang="fi-FI" dirty="0" err="1"/>
              <a:t>TN</a:t>
            </a:r>
            <a:r>
              <a:rPr lang="fi-FI" baseline="-25000" dirty="0" err="1"/>
              <a:t>max</a:t>
            </a:r>
            <a:r>
              <a:rPr lang="fi-FI" dirty="0"/>
              <a:t> –17–</a:t>
            </a:r>
            <a:r>
              <a:rPr lang="fi-FI" dirty="0" err="1"/>
              <a:t>TN</a:t>
            </a:r>
            <a:r>
              <a:rPr lang="fi-FI" baseline="-25000" dirty="0" err="1"/>
              <a:t>min</a:t>
            </a:r>
            <a:r>
              <a:rPr lang="fi-FI" dirty="0"/>
              <a:t> +15 (°C).</a:t>
            </a:r>
          </a:p>
        </p:txBody>
      </p:sp>
    </p:spTree>
    <p:extLst>
      <p:ext uri="{BB962C8B-B14F-4D97-AF65-F5344CB8AC3E}">
        <p14:creationId xmlns:p14="http://schemas.microsoft.com/office/powerpoint/2010/main" val="13779984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348056-C4D9-6444-F365-BC05B47B9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Työskentelylämpötilat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0710C7D-3058-D1AD-7EEF-8678B77D33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793065" y="4353232"/>
            <a:ext cx="10487025" cy="4010025"/>
          </a:xfrm>
        </p:spPr>
        <p:txBody>
          <a:bodyPr/>
          <a:lstStyle/>
          <a:p>
            <a:r>
              <a:rPr lang="fi-FI" dirty="0"/>
              <a:t>Aiempaa korkeampi sallittu työskentelylämpötila betonipölkkyisillä jatkuvakiskoraiteilla:</a:t>
            </a:r>
            <a:br>
              <a:rPr lang="fi-FI" dirty="0"/>
            </a:br>
            <a:r>
              <a:rPr lang="fi-FI" sz="2200" dirty="0"/>
              <a:t>"</a:t>
            </a:r>
            <a:r>
              <a:rPr lang="fi-FI" sz="22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Betonipölkkyisillä raiteilla suorilla osuuksilla tai vähintään 1 000 metrin säteisissä kaarteissa kiskolämpötila-alueen yläraja on +38 °C. Tukikerroksen leveyden vaatimustenmukaisuudesta on erityisesti huolehdittava."</a:t>
            </a:r>
            <a:endParaRPr lang="fi-FI" dirty="0"/>
          </a:p>
          <a:p>
            <a:r>
              <a:rPr lang="fi-FI" dirty="0"/>
              <a:t>Tukikerroksen poikkileikkauksen varmistaminen linjalla kaikilla jatkuvakiskoraiteilla heti tukemisen jälkeen</a:t>
            </a:r>
          </a:p>
          <a:p>
            <a:r>
              <a:rPr lang="fi-FI" dirty="0"/>
              <a:t>Lyhyt- ja pitkäkiskoraiteilla kiinnitettävä huomiota kiskonjatkoksiin</a:t>
            </a:r>
          </a:p>
          <a:p>
            <a:pPr lvl="1"/>
            <a:endParaRPr lang="fi-FI" dirty="0"/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DE333715-7122-637B-8FC8-149ABAC22B02}"/>
              </a:ext>
            </a:extLst>
          </p:cNvPr>
          <p:cNvSpPr txBox="1"/>
          <p:nvPr/>
        </p:nvSpPr>
        <p:spPr>
          <a:xfrm>
            <a:off x="1329362" y="2736502"/>
            <a:ext cx="84172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dirty="0"/>
              <a:t>Raiteen nosto, tukeminen tai oikominen sekä </a:t>
            </a:r>
            <a:r>
              <a:rPr lang="fi-FI" sz="2800" dirty="0" err="1"/>
              <a:t>päällehitsaus</a:t>
            </a:r>
            <a:r>
              <a:rPr lang="fi-FI" sz="2800" dirty="0"/>
              <a:t> ja lämpökäsittelyt saa tapahtua vain lämpötilarajoissa </a:t>
            </a:r>
            <a:r>
              <a:rPr lang="fi-FI" sz="2800" dirty="0" err="1"/>
              <a:t>T</a:t>
            </a:r>
            <a:r>
              <a:rPr lang="fi-FI" sz="2800" baseline="-25000" dirty="0" err="1"/>
              <a:t>Nmax</a:t>
            </a:r>
            <a:r>
              <a:rPr lang="fi-FI" sz="2800" dirty="0"/>
              <a:t> –17–</a:t>
            </a:r>
            <a:r>
              <a:rPr lang="fi-FI" sz="2800" dirty="0" err="1"/>
              <a:t>T</a:t>
            </a:r>
            <a:r>
              <a:rPr lang="fi-FI" sz="2800" baseline="-25000" dirty="0" err="1"/>
              <a:t>Nmin</a:t>
            </a:r>
            <a:r>
              <a:rPr lang="fi-FI" sz="2800" dirty="0"/>
              <a:t> +15 (°C).</a:t>
            </a:r>
          </a:p>
        </p:txBody>
      </p:sp>
    </p:spTree>
    <p:extLst>
      <p:ext uri="{BB962C8B-B14F-4D97-AF65-F5344CB8AC3E}">
        <p14:creationId xmlns:p14="http://schemas.microsoft.com/office/powerpoint/2010/main" val="174206807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348056-C4D9-6444-F365-BC05B47B9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Työskentelylämpötilat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0710C7D-3058-D1AD-7EEF-8678B77D33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2487" y="1952932"/>
            <a:ext cx="10487025" cy="4010025"/>
          </a:xfrm>
        </p:spPr>
        <p:txBody>
          <a:bodyPr>
            <a:normAutofit fontScale="92500" lnSpcReduction="10000"/>
          </a:bodyPr>
          <a:lstStyle/>
          <a:p>
            <a:r>
              <a:rPr lang="fi-FI" sz="3200" dirty="0"/>
              <a:t>Aiempaa korkeampi sallittu työskentelylämpötila betonipölkkyisillä jatkuvakiskoraiteilla:</a:t>
            </a:r>
            <a:br>
              <a:rPr lang="fi-FI" sz="3200" dirty="0"/>
            </a:br>
            <a:r>
              <a:rPr lang="fi-FI" sz="2800" dirty="0"/>
              <a:t>"</a:t>
            </a:r>
            <a:r>
              <a:rPr lang="fi-FI" sz="2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Betonipölkkyisillä raiteilla suorilla osuuksilla tai vähintään 1 000 metrin säteisissä kaarteissa kiskolämpötila-alueen yläraja on +38 °C. Tukikerroksen leveyden vaatimustenmukaisuudesta on erityisesti huolehdittava."</a:t>
            </a:r>
            <a:endParaRPr lang="fi-FI" sz="3200" dirty="0"/>
          </a:p>
          <a:p>
            <a:r>
              <a:rPr lang="fi-FI" sz="3200" dirty="0"/>
              <a:t>Tukikerroksen poikkileikkauksen varmistaminen linjalla kaikilla jatkuvakiskoraiteilla heti tukemisen jälkeen</a:t>
            </a:r>
          </a:p>
          <a:p>
            <a:r>
              <a:rPr lang="fi-FI" sz="3200" dirty="0"/>
              <a:t>Lyhyt- ja pitkäkiskoraiteilla kiinnitettävä huomiota kiskonjatkoksiin</a:t>
            </a:r>
          </a:p>
          <a:p>
            <a:pPr lvl="1"/>
            <a:endParaRPr lang="fi-FI" dirty="0"/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DE333715-7122-637B-8FC8-149ABAC22B02}"/>
              </a:ext>
            </a:extLst>
          </p:cNvPr>
          <p:cNvSpPr txBox="1"/>
          <p:nvPr/>
        </p:nvSpPr>
        <p:spPr>
          <a:xfrm>
            <a:off x="14264312" y="-559148"/>
            <a:ext cx="84172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dirty="0"/>
              <a:t>Raiteen nosto, tukeminen tai oikominen sekä </a:t>
            </a:r>
            <a:r>
              <a:rPr lang="fi-FI" sz="2800" dirty="0" err="1"/>
              <a:t>päällehitsaus</a:t>
            </a:r>
            <a:r>
              <a:rPr lang="fi-FI" sz="2800" dirty="0"/>
              <a:t> ja lämpökäsittelyt saa tapahtua vain lämpötilarajoissa </a:t>
            </a:r>
            <a:r>
              <a:rPr lang="fi-FI" sz="2800" dirty="0" err="1"/>
              <a:t>TN</a:t>
            </a:r>
            <a:r>
              <a:rPr lang="fi-FI" sz="2800" baseline="-25000" dirty="0" err="1"/>
              <a:t>max</a:t>
            </a:r>
            <a:r>
              <a:rPr lang="fi-FI" sz="2800" dirty="0"/>
              <a:t> –17–</a:t>
            </a:r>
            <a:r>
              <a:rPr lang="fi-FI" sz="2800" dirty="0" err="1"/>
              <a:t>TN</a:t>
            </a:r>
            <a:r>
              <a:rPr lang="fi-FI" sz="2800" baseline="-25000" dirty="0" err="1"/>
              <a:t>min</a:t>
            </a:r>
            <a:r>
              <a:rPr lang="fi-FI" sz="2800" dirty="0"/>
              <a:t> +15 (°C).</a:t>
            </a:r>
          </a:p>
        </p:txBody>
      </p:sp>
      <p:sp>
        <p:nvSpPr>
          <p:cNvPr id="5" name="Sisällön paikkamerkki 2">
            <a:extLst>
              <a:ext uri="{FF2B5EF4-FFF2-40B4-BE49-F238E27FC236}">
                <a16:creationId xmlns:a16="http://schemas.microsoft.com/office/drawing/2014/main" id="{762656C4-6623-A35C-94C9-8F328F6CFFFD}"/>
              </a:ext>
            </a:extLst>
          </p:cNvPr>
          <p:cNvSpPr txBox="1">
            <a:spLocks/>
          </p:cNvSpPr>
          <p:nvPr/>
        </p:nvSpPr>
        <p:spPr>
          <a:xfrm>
            <a:off x="-6286500" y="1963420"/>
            <a:ext cx="5806440" cy="4010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/>
              <a:t>Kiskolämpötilan ja neutraalilämpötilan suurin mahdollinen ero tukemisen jälkeen</a:t>
            </a:r>
          </a:p>
          <a:p>
            <a:r>
              <a:rPr lang="fi-FI"/>
              <a:t>Neutraalilämpötilan pitäisi olla +12…+22 </a:t>
            </a:r>
            <a:r>
              <a:rPr lang="fi-FI">
                <a:cs typeface="Calibri" panose="020F0502020204030204" pitchFamily="34" charset="0"/>
              </a:rPr>
              <a:t>°C</a:t>
            </a:r>
            <a:endParaRPr lang="fi-FI" dirty="0"/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9B2CBD0E-ABFB-BB98-D8D0-2F9ECF048B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900277"/>
              </p:ext>
            </p:extLst>
          </p:nvPr>
        </p:nvGraphicFramePr>
        <p:xfrm>
          <a:off x="14417040" y="2366645"/>
          <a:ext cx="5181595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19">
                  <a:extLst>
                    <a:ext uri="{9D8B030D-6E8A-4147-A177-3AD203B41FA5}">
                      <a16:colId xmlns:a16="http://schemas.microsoft.com/office/drawing/2014/main" val="630076217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1605858586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1322436220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212208365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35937978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i-FI"/>
                        <a:t>°C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i-FI"/>
                        <a:t>Ei kuormitusta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i-FI"/>
                        <a:t>100 000 brt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500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kaarre-säde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puu-pölkky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betoni-pölkky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puu-pölkky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betoni-pölkky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76307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3000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274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2000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87743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1500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629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515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462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395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51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799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348056-C4D9-6444-F365-BC05B47B9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Työskentelylämpötilat, esimerkki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0710C7D-3058-D1AD-7EEF-8678B77D33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3387" y="9039532"/>
            <a:ext cx="10487025" cy="4010025"/>
          </a:xfrm>
        </p:spPr>
        <p:txBody>
          <a:bodyPr>
            <a:normAutofit fontScale="92500" lnSpcReduction="10000"/>
          </a:bodyPr>
          <a:lstStyle/>
          <a:p>
            <a:r>
              <a:rPr lang="fi-FI" sz="3200" dirty="0"/>
              <a:t>Aiempaa korkeampi sallittu työskentelylämpötila betonipölkkyisillä jatkuvakiskoraiteilla:</a:t>
            </a:r>
            <a:br>
              <a:rPr lang="fi-FI" sz="3200" dirty="0"/>
            </a:br>
            <a:r>
              <a:rPr lang="fi-FI" sz="2800" dirty="0"/>
              <a:t>"</a:t>
            </a:r>
            <a:r>
              <a:rPr lang="fi-FI" sz="2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Betonipölkkyisillä raiteilla suorilla osuuksilla tai vähintään 1 000 metrin säteisissä kaarteissa kiskolämpötila-alueen yläraja on +38 °C. Tukikerroksen leveyden vaatimustenmukaisuudesta on erityisesti huolehdittava."</a:t>
            </a:r>
            <a:endParaRPr lang="fi-FI" sz="3200" dirty="0"/>
          </a:p>
          <a:p>
            <a:r>
              <a:rPr lang="fi-FI" sz="3200" dirty="0"/>
              <a:t>Tukikerroksen poikkileikkauksen varmistaminen linjalla kaikilla jatkuvakiskoraiteilla heti tukemisen jälkeen</a:t>
            </a:r>
          </a:p>
          <a:p>
            <a:r>
              <a:rPr lang="fi-FI" sz="3200" dirty="0"/>
              <a:t>Lyhyt- ja pitkäkiskoraiteilla kiinnitettävä huomiota kiskonjatkoksiin</a:t>
            </a:r>
          </a:p>
          <a:p>
            <a:pPr lvl="1"/>
            <a:endParaRPr lang="fi-FI" dirty="0"/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DE333715-7122-637B-8FC8-149ABAC22B02}"/>
              </a:ext>
            </a:extLst>
          </p:cNvPr>
          <p:cNvSpPr txBox="1"/>
          <p:nvPr/>
        </p:nvSpPr>
        <p:spPr>
          <a:xfrm>
            <a:off x="14264312" y="-559148"/>
            <a:ext cx="84172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dirty="0"/>
              <a:t>Raiteen nosto, tukeminen tai oikominen sekä </a:t>
            </a:r>
            <a:r>
              <a:rPr lang="fi-FI" sz="2800" dirty="0" err="1"/>
              <a:t>päällehitsaus</a:t>
            </a:r>
            <a:r>
              <a:rPr lang="fi-FI" sz="2800" dirty="0"/>
              <a:t> ja lämpökäsittelyt saa tapahtua vain lämpötilarajoissa </a:t>
            </a:r>
            <a:r>
              <a:rPr lang="fi-FI" sz="2800" dirty="0" err="1"/>
              <a:t>TN</a:t>
            </a:r>
            <a:r>
              <a:rPr lang="fi-FI" sz="2800" baseline="-25000" dirty="0" err="1"/>
              <a:t>max</a:t>
            </a:r>
            <a:r>
              <a:rPr lang="fi-FI" sz="2800" dirty="0"/>
              <a:t> –17–</a:t>
            </a:r>
            <a:r>
              <a:rPr lang="fi-FI" sz="2800" dirty="0" err="1"/>
              <a:t>TN</a:t>
            </a:r>
            <a:r>
              <a:rPr lang="fi-FI" sz="2800" baseline="-25000" dirty="0" err="1"/>
              <a:t>min</a:t>
            </a:r>
            <a:r>
              <a:rPr lang="fi-FI" sz="2800" dirty="0"/>
              <a:t> +15 (°C).</a:t>
            </a:r>
          </a:p>
        </p:txBody>
      </p:sp>
      <p:sp>
        <p:nvSpPr>
          <p:cNvPr id="5" name="Sisällön paikkamerkki 2">
            <a:extLst>
              <a:ext uri="{FF2B5EF4-FFF2-40B4-BE49-F238E27FC236}">
                <a16:creationId xmlns:a16="http://schemas.microsoft.com/office/drawing/2014/main" id="{762656C4-6623-A35C-94C9-8F328F6CFFFD}"/>
              </a:ext>
            </a:extLst>
          </p:cNvPr>
          <p:cNvSpPr txBox="1">
            <a:spLocks/>
          </p:cNvSpPr>
          <p:nvPr/>
        </p:nvSpPr>
        <p:spPr>
          <a:xfrm>
            <a:off x="433387" y="2366645"/>
            <a:ext cx="5806440" cy="4010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i-FI" dirty="0"/>
              <a:t>Kiskolämpötilan ja neutraalilämpötilan suurin mahdollinen ero tukemisen jälkeen</a:t>
            </a:r>
          </a:p>
          <a:p>
            <a:r>
              <a:rPr lang="fi-FI" dirty="0"/>
              <a:t>Neutraalilämpötilan pitäisi olla +12…+22 </a:t>
            </a:r>
            <a:r>
              <a:rPr lang="fi-FI" dirty="0">
                <a:cs typeface="Calibri" panose="020F0502020204030204" pitchFamily="34" charset="0"/>
              </a:rPr>
              <a:t>°C</a:t>
            </a:r>
            <a:endParaRPr lang="fi-FI" dirty="0"/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9B2CBD0E-ABFB-BB98-D8D0-2F9ECF048B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2669424"/>
              </p:ext>
            </p:extLst>
          </p:nvPr>
        </p:nvGraphicFramePr>
        <p:xfrm>
          <a:off x="6577018" y="2366645"/>
          <a:ext cx="5181595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19">
                  <a:extLst>
                    <a:ext uri="{9D8B030D-6E8A-4147-A177-3AD203B41FA5}">
                      <a16:colId xmlns:a16="http://schemas.microsoft.com/office/drawing/2014/main" val="630076217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1605858586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1322436220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212208365"/>
                    </a:ext>
                  </a:extLst>
                </a:gridCol>
                <a:gridCol w="1036319">
                  <a:extLst>
                    <a:ext uri="{9D8B030D-6E8A-4147-A177-3AD203B41FA5}">
                      <a16:colId xmlns:a16="http://schemas.microsoft.com/office/drawing/2014/main" val="35937978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i-FI" dirty="0"/>
                        <a:t>°C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i-FI"/>
                        <a:t>Ei kuormitusta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i-FI"/>
                        <a:t>100 000 brt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500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kaarre-säde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puu-pölkky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betoni-pölkky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puu-pölkky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betoni-pölkky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76307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3000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274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2000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87743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1500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6298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515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accent3">
                              <a:lumMod val="50000"/>
                            </a:schemeClr>
                          </a:solidFill>
                          <a:highlight>
                            <a:srgbClr val="FFFF00"/>
                          </a:highlight>
                        </a:rPr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462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5395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i-FI" b="1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rgbClr val="FF0000"/>
                          </a:solidFill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51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69134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8498E59-3EAA-BD03-D878-FB8E2F1B4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Kiskonlämpötilan ennustaminen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C57FC96-DA65-DFFC-F578-F4FB70BEBF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1" y="1905000"/>
            <a:ext cx="4775200" cy="4010025"/>
          </a:xfrm>
        </p:spPr>
        <p:txBody>
          <a:bodyPr/>
          <a:lstStyle/>
          <a:p>
            <a:r>
              <a:rPr lang="fi-FI" dirty="0"/>
              <a:t>Koneoppisella kiskonlämpötilan ennustaminen</a:t>
            </a:r>
          </a:p>
          <a:p>
            <a:r>
              <a:rPr lang="fi-FI" dirty="0"/>
              <a:t>Kiinteä lämpötila kuumakäynti-ilmaisimista</a:t>
            </a:r>
          </a:p>
        </p:txBody>
      </p:sp>
      <p:pic>
        <p:nvPicPr>
          <p:cNvPr id="8" name="!!Kuva 7">
            <a:extLst>
              <a:ext uri="{FF2B5EF4-FFF2-40B4-BE49-F238E27FC236}">
                <a16:creationId xmlns:a16="http://schemas.microsoft.com/office/drawing/2014/main" id="{266900A6-1CB2-3654-75C5-BCB5A07C6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4272" y="1397816"/>
            <a:ext cx="3964040" cy="5295084"/>
          </a:xfrm>
          <a:prstGeom prst="rect">
            <a:avLst/>
          </a:prstGeom>
        </p:spPr>
      </p:pic>
      <p:pic>
        <p:nvPicPr>
          <p:cNvPr id="10" name="Kuva 9" descr="Kuva, joka sisältää kohteen diagrammi&#10;&#10;Kuvaus luotu automaattisesti">
            <a:extLst>
              <a:ext uri="{FF2B5EF4-FFF2-40B4-BE49-F238E27FC236}">
                <a16:creationId xmlns:a16="http://schemas.microsoft.com/office/drawing/2014/main" id="{ED6E548A-DA3F-8C8E-CD3D-0F6627635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0" y="3665084"/>
            <a:ext cx="5234310" cy="282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5797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8498E59-3EAA-BD03-D878-FB8E2F1B4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Kiskonlämpötilan ennustaminen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C57FC96-DA65-DFFC-F578-F4FB70BEBF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 dirty="0"/>
          </a:p>
        </p:txBody>
      </p:sp>
      <p:pic>
        <p:nvPicPr>
          <p:cNvPr id="5" name="!!Kuva 7">
            <a:extLst>
              <a:ext uri="{FF2B5EF4-FFF2-40B4-BE49-F238E27FC236}">
                <a16:creationId xmlns:a16="http://schemas.microsoft.com/office/drawing/2014/main" id="{F70D5430-E4E5-DF1A-D7F0-1C612E6216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29" t="5680"/>
          <a:stretch/>
        </p:blipFill>
        <p:spPr>
          <a:xfrm>
            <a:off x="121456" y="1690688"/>
            <a:ext cx="10833100" cy="485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403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15933522" y="-1369562"/>
            <a:ext cx="6337929" cy="110022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-4552950" y="2489537"/>
            <a:ext cx="45529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/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/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/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/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/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/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7239512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82" y="2829883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6624793" y="-1150142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212798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F386ECD1-3DEB-58E0-BB65-D860D578AB96}"/>
              </a:ext>
            </a:extLst>
          </p:cNvPr>
          <p:cNvSpPr txBox="1"/>
          <p:nvPr/>
        </p:nvSpPr>
        <p:spPr>
          <a:xfrm>
            <a:off x="8137694" y="2721114"/>
            <a:ext cx="3312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5" name="Tekstiruutu 4">
            <a:extLst>
              <a:ext uri="{FF2B5EF4-FFF2-40B4-BE49-F238E27FC236}">
                <a16:creationId xmlns:a16="http://schemas.microsoft.com/office/drawing/2014/main" id="{45933CCB-E9B3-79A7-B30D-B08999CABFC4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</p:spTree>
    <p:extLst>
      <p:ext uri="{BB962C8B-B14F-4D97-AF65-F5344CB8AC3E}">
        <p14:creationId xmlns:p14="http://schemas.microsoft.com/office/powerpoint/2010/main" val="2635669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6040" y="8878766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965" y="2448920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-1109508" y="-3052228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212798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3" name="Tekstiruutu 2">
            <a:extLst>
              <a:ext uri="{FF2B5EF4-FFF2-40B4-BE49-F238E27FC236}">
                <a16:creationId xmlns:a16="http://schemas.microsoft.com/office/drawing/2014/main" id="{7AA27BE4-DAD1-3368-4597-B1EA712BB8EB}"/>
              </a:ext>
            </a:extLst>
          </p:cNvPr>
          <p:cNvSpPr txBox="1"/>
          <p:nvPr/>
        </p:nvSpPr>
        <p:spPr>
          <a:xfrm>
            <a:off x="1344357" y="342900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</p:spTree>
    <p:extLst>
      <p:ext uri="{BB962C8B-B14F-4D97-AF65-F5344CB8AC3E}">
        <p14:creationId xmlns:p14="http://schemas.microsoft.com/office/powerpoint/2010/main" val="25396317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6040" y="8878766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92" y="11250020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65" b="34484"/>
          <a:stretch/>
        </p:blipFill>
        <p:spPr>
          <a:xfrm>
            <a:off x="818742" y="2641600"/>
            <a:ext cx="3080742" cy="2184400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6844729" y="-1636369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212798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</p:spTree>
    <p:extLst>
      <p:ext uri="{BB962C8B-B14F-4D97-AF65-F5344CB8AC3E}">
        <p14:creationId xmlns:p14="http://schemas.microsoft.com/office/powerpoint/2010/main" val="32053325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-1401635" y="-2460942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7161411" y="2016445"/>
            <a:ext cx="455295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0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Poikittaisvastuksen +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Pohjainpölkyillä poikittaisvastuksen kasvu puolet parempi</a:t>
            </a:r>
          </a:p>
          <a:p>
            <a:r>
              <a:rPr lang="fi-FI" sz="2000" dirty="0">
                <a:latin typeface="Arial Black" panose="020B0A04020102020204" pitchFamily="34" charset="0"/>
              </a:rPr>
              <a:t>Kehitettävää: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Koneen parametrien optimointi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15 % 32 &amp; parempia tuloksia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000" dirty="0">
                <a:latin typeface="Arial Black" panose="020B0A04020102020204" pitchFamily="34" charset="0"/>
              </a:rPr>
              <a:t>https://mediatum.ub.tum.de/1544877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77213" y="6858000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780308" y="-3436836"/>
            <a:ext cx="7448550" cy="500062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00219" y="-510428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650435" y="782752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05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7061467" y="-2072149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89794" y="9308273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780308" y="-3436836"/>
            <a:ext cx="7448550" cy="500062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00219" y="-510428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0162" y="2923386"/>
            <a:ext cx="3613665" cy="203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374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7061467" y="-2072149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89794" y="9308273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780308" y="-3436836"/>
            <a:ext cx="7448550" cy="500062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00219" y="-510428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293145" y="-2515532"/>
            <a:ext cx="30757240" cy="1730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923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-1401635" y="-2460942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dirty="0">
              <a:highlight>
                <a:srgbClr val="FFFF00"/>
              </a:highlight>
            </a:endParaRPr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6317" y="2171669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780308" y="-3436836"/>
            <a:ext cx="7448550" cy="500062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00219" y="-510428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650435" y="782752"/>
            <a:ext cx="6858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643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-1187837" y="-2846347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89794" y="9308273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7959" y="2276002"/>
            <a:ext cx="6298116" cy="422827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00219" y="-510428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090250" y="4042946"/>
            <a:ext cx="3613665" cy="203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181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7055240" y="-2072149"/>
            <a:ext cx="6337929" cy="110022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89794" y="9308273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97417" y="6602849"/>
            <a:ext cx="6298116" cy="422827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112" y="2382095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9859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090250" y="4042946"/>
            <a:ext cx="3613665" cy="203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582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 1">
            <a:extLst>
              <a:ext uri="{FF2B5EF4-FFF2-40B4-BE49-F238E27FC236}">
                <a16:creationId xmlns:a16="http://schemas.microsoft.com/office/drawing/2014/main" id="{D628B32E-46A8-D403-E543-33B9525E74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Kuva 10" descr="Kuva, joka sisältää kohteen piha-, liikenne, juna&#10;&#10;Kuvaus luotu automaattisesti">
            <a:extLst>
              <a:ext uri="{FF2B5EF4-FFF2-40B4-BE49-F238E27FC236}">
                <a16:creationId xmlns:a16="http://schemas.microsoft.com/office/drawing/2014/main" id="{1413636C-B5A0-5346-1A53-F6239FF5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64" y="8878529"/>
            <a:ext cx="5721983" cy="3042247"/>
          </a:xfrm>
          <a:prstGeom prst="rect">
            <a:avLst/>
          </a:prstGeom>
        </p:spPr>
      </p:pic>
      <p:pic>
        <p:nvPicPr>
          <p:cNvPr id="13" name="Kuva 12" descr="Kuva, joka sisältää kohteen taivas, keltainen, piha-, liikenne&#10;&#10;Kuvaus luotu automaattisesti">
            <a:extLst>
              <a:ext uri="{FF2B5EF4-FFF2-40B4-BE49-F238E27FC236}">
                <a16:creationId xmlns:a16="http://schemas.microsoft.com/office/drawing/2014/main" id="{A2E4ECB4-47B9-BB13-7012-8A452E6EE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2039" y="8716987"/>
            <a:ext cx="6670662" cy="3365806"/>
          </a:xfrm>
          <a:prstGeom prst="rect">
            <a:avLst/>
          </a:prstGeom>
        </p:spPr>
      </p:pic>
      <p:pic>
        <p:nvPicPr>
          <p:cNvPr id="15" name="Kuva 14">
            <a:extLst>
              <a:ext uri="{FF2B5EF4-FFF2-40B4-BE49-F238E27FC236}">
                <a16:creationId xmlns:a16="http://schemas.microsoft.com/office/drawing/2014/main" id="{7F5AB63A-EF08-C1BE-2AAC-48939AEFCC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63" b="27963"/>
          <a:stretch/>
        </p:blipFill>
        <p:spPr>
          <a:xfrm>
            <a:off x="13800613" y="1844014"/>
            <a:ext cx="3080742" cy="2816886"/>
          </a:xfrm>
          <a:prstGeom prst="rect">
            <a:avLst/>
          </a:prstGeom>
        </p:spPr>
      </p:pic>
      <p:sp>
        <p:nvSpPr>
          <p:cNvPr id="17" name="Suorakulmio 16">
            <a:extLst>
              <a:ext uri="{FF2B5EF4-FFF2-40B4-BE49-F238E27FC236}">
                <a16:creationId xmlns:a16="http://schemas.microsoft.com/office/drawing/2014/main" id="{E11A6374-A42E-6427-0C16-ABE21FF085C9}"/>
              </a:ext>
            </a:extLst>
          </p:cNvPr>
          <p:cNvSpPr/>
          <p:nvPr/>
        </p:nvSpPr>
        <p:spPr>
          <a:xfrm rot="1248443">
            <a:off x="-14352481" y="-5902518"/>
            <a:ext cx="6337929" cy="110022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052CCC55-2A59-1694-1BAE-7D3DEFE50089}"/>
              </a:ext>
            </a:extLst>
          </p:cNvPr>
          <p:cNvSpPr txBox="1"/>
          <p:nvPr/>
        </p:nvSpPr>
        <p:spPr>
          <a:xfrm>
            <a:off x="1601308" y="501681"/>
            <a:ext cx="89893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0000" dirty="0">
                <a:latin typeface="STHupo" panose="020B0503020204020204" pitchFamily="2" charset="-122"/>
                <a:ea typeface="STHupo" panose="020B0503020204020204" pitchFamily="2" charset="-122"/>
              </a:rPr>
              <a:t>Stabilisaattorit</a:t>
            </a:r>
          </a:p>
        </p:txBody>
      </p:sp>
      <p:sp>
        <p:nvSpPr>
          <p:cNvPr id="19" name="Tekstiruutu 18">
            <a:extLst>
              <a:ext uri="{FF2B5EF4-FFF2-40B4-BE49-F238E27FC236}">
                <a16:creationId xmlns:a16="http://schemas.microsoft.com/office/drawing/2014/main" id="{ED554234-3260-2912-11AF-B1A832D0EEEC}"/>
              </a:ext>
            </a:extLst>
          </p:cNvPr>
          <p:cNvSpPr txBox="1"/>
          <p:nvPr/>
        </p:nvSpPr>
        <p:spPr>
          <a:xfrm>
            <a:off x="13381174" y="6134945"/>
            <a:ext cx="1609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VDM-800</a:t>
            </a:r>
          </a:p>
        </p:txBody>
      </p:sp>
      <p:sp>
        <p:nvSpPr>
          <p:cNvPr id="20" name="Tekstiruutu 19">
            <a:extLst>
              <a:ext uri="{FF2B5EF4-FFF2-40B4-BE49-F238E27FC236}">
                <a16:creationId xmlns:a16="http://schemas.microsoft.com/office/drawing/2014/main" id="{E7DB879C-A07C-C690-0EEC-5C7B61A7D6B7}"/>
              </a:ext>
            </a:extLst>
          </p:cNvPr>
          <p:cNvSpPr txBox="1"/>
          <p:nvPr/>
        </p:nvSpPr>
        <p:spPr>
          <a:xfrm>
            <a:off x="13330538" y="6858000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>
                <a:latin typeface="STHupo" panose="02010800040101010101" pitchFamily="2" charset="-122"/>
                <a:ea typeface="STHupo" panose="02010800040101010101" pitchFamily="2" charset="-122"/>
              </a:rPr>
              <a:t>P&amp;T DGS 62 N</a:t>
            </a:r>
          </a:p>
        </p:txBody>
      </p:sp>
      <p:sp>
        <p:nvSpPr>
          <p:cNvPr id="22" name="Tekstiruutu 21">
            <a:extLst>
              <a:ext uri="{FF2B5EF4-FFF2-40B4-BE49-F238E27FC236}">
                <a16:creationId xmlns:a16="http://schemas.microsoft.com/office/drawing/2014/main" id="{D5B0F5C7-A74E-3825-73F5-11FA4B6C97D0}"/>
              </a:ext>
            </a:extLst>
          </p:cNvPr>
          <p:cNvSpPr txBox="1"/>
          <p:nvPr/>
        </p:nvSpPr>
        <p:spPr>
          <a:xfrm>
            <a:off x="21839275" y="-3227860"/>
            <a:ext cx="455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>
                <a:latin typeface="Arial Black" panose="020B0A04020102020204" pitchFamily="34" charset="0"/>
              </a:rPr>
              <a:t>Hyödyt: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Parantaa radan asemaa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100 000 brt kuormitusta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Poikittaisvastuksen kasvu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2400" dirty="0">
                <a:latin typeface="Arial Black" panose="020B0A04020102020204" pitchFamily="34" charset="0"/>
              </a:rPr>
              <a:t>Pohjainpölkyillä puolet parempi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i-FI" dirty="0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7A02D5F9-AEA0-80A9-23F5-F418EB722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889794" y="9308273"/>
            <a:ext cx="6851584" cy="4184650"/>
          </a:xfrm>
          <a:prstGeom prst="rect">
            <a:avLst/>
          </a:prstGeom>
        </p:spPr>
      </p:pic>
      <p:pic>
        <p:nvPicPr>
          <p:cNvPr id="4" name="Kuva 3">
            <a:extLst>
              <a:ext uri="{FF2B5EF4-FFF2-40B4-BE49-F238E27FC236}">
                <a16:creationId xmlns:a16="http://schemas.microsoft.com/office/drawing/2014/main" id="{538CE6CD-B124-0059-5CAD-5A66F858CE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97417" y="6602849"/>
            <a:ext cx="6298116" cy="4228275"/>
          </a:xfrm>
          <a:prstGeom prst="rect">
            <a:avLst/>
          </a:prstGeom>
        </p:spPr>
      </p:pic>
      <p:pic>
        <p:nvPicPr>
          <p:cNvPr id="5" name="Kuva 4">
            <a:extLst>
              <a:ext uri="{FF2B5EF4-FFF2-40B4-BE49-F238E27FC236}">
                <a16:creationId xmlns:a16="http://schemas.microsoft.com/office/drawing/2014/main" id="{E9AD0A9A-EF59-607B-99E9-0ED01AD639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851703" y="-1565867"/>
            <a:ext cx="4514850" cy="3752850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59790ECF-0528-BD8F-B267-E57A819F74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2362" y="2132897"/>
            <a:ext cx="4867275" cy="3733800"/>
          </a:xfrm>
          <a:prstGeom prst="rect">
            <a:avLst/>
          </a:prstGeom>
        </p:spPr>
      </p:pic>
      <p:pic>
        <p:nvPicPr>
          <p:cNvPr id="9" name="Kuva 8" descr="Kuva, joka sisältää kohteen juna, puu, rata, piha-&#10;&#10;Kuvaus luotu automaattisesti">
            <a:extLst>
              <a:ext uri="{FF2B5EF4-FFF2-40B4-BE49-F238E27FC236}">
                <a16:creationId xmlns:a16="http://schemas.microsoft.com/office/drawing/2014/main" id="{C2A90A5D-3A0D-51A7-55CA-A5C5B6006E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090250" y="4042946"/>
            <a:ext cx="3613665" cy="203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5080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>
            <a:extLst>
              <a:ext uri="{FF2B5EF4-FFF2-40B4-BE49-F238E27FC236}">
                <a16:creationId xmlns:a16="http://schemas.microsoft.com/office/drawing/2014/main" id="{8BF2366B-299B-49BF-A1D3-AA1E455D17F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0"/>
            <a:ext cx="82296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1429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yla">
  <a:themeElements>
    <a:clrScheme name="Uudet_Vayla">
      <a:dk1>
        <a:srgbClr val="000000"/>
      </a:dk1>
      <a:lt1>
        <a:srgbClr val="FFFFFF"/>
      </a:lt1>
      <a:dk2>
        <a:srgbClr val="000000"/>
      </a:dk2>
      <a:lt2>
        <a:srgbClr val="FDFCFF"/>
      </a:lt2>
      <a:accent1>
        <a:srgbClr val="0064AF"/>
      </a:accent1>
      <a:accent2>
        <a:srgbClr val="009BFF"/>
      </a:accent2>
      <a:accent3>
        <a:srgbClr val="4AC2F1"/>
      </a:accent3>
      <a:accent4>
        <a:srgbClr val="228848"/>
      </a:accent4>
      <a:accent5>
        <a:srgbClr val="910AA3"/>
      </a:accent5>
      <a:accent6>
        <a:srgbClr val="C73F00"/>
      </a:accent6>
      <a:hlink>
        <a:srgbClr val="00AFCB"/>
      </a:hlink>
      <a:folHlink>
        <a:srgbClr val="49C2EF"/>
      </a:folHlink>
    </a:clrScheme>
    <a:fontScheme name="Mukautettu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yla_ilmeella_fi.potx" id="{F05206A6-BA49-4077-A7F7-1CDB516D663E}" vid="{BF46B7B9-68B5-4F52-936E-2E2F1A4C99F8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xml_kameleon>
  <dlevelofprotection/>
  <ddecree/>
  <dsecrecy/>
  <dconfidentiality/>
</xml_kameleon>
</file>

<file path=customXml/item2.xml><?xml version="1.0" encoding="utf-8"?>
<livi_kameleon xmlns="" xmlns:xsi="http://www.w3.org/2001/XMLSchema-instance">
  <tyyppi>Esitys</tyyppi>
  <title>PowerPoint-esitys</title>
  <author>Henri Seppälä</author>
  <paivays>18.1.2023</paivays>
</livi_kameleon>
</file>

<file path=customXml/itemProps1.xml><?xml version="1.0" encoding="utf-8"?>
<ds:datastoreItem xmlns:ds="http://schemas.openxmlformats.org/officeDocument/2006/customXml" ds:itemID="{099EFA4F-9FF0-4A38-8162-46DA36AEBD3C}">
  <ds:schemaRefs/>
</ds:datastoreItem>
</file>

<file path=customXml/itemProps2.xml><?xml version="1.0" encoding="utf-8"?>
<ds:datastoreItem xmlns:ds="http://schemas.openxmlformats.org/officeDocument/2006/customXml" ds:itemID="{12AE9BD5-9666-44E6-8693-4FB106CBD98F}">
  <ds:schemaRefs>
    <ds:schemaRef ds:uri="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vayla_ilmeella_fi</Template>
  <TotalTime>6444</TotalTime>
  <Words>927</Words>
  <Application>Microsoft Office PowerPoint</Application>
  <PresentationFormat>Laajakuva</PresentationFormat>
  <Paragraphs>275</Paragraphs>
  <Slides>45</Slides>
  <Notes>2</Notes>
  <HiddenSlides>0</HiddenSlides>
  <MMClips>0</MMClips>
  <ScaleCrop>false</ScaleCrop>
  <HeadingPairs>
    <vt:vector size="6" baseType="variant">
      <vt:variant>
        <vt:lpstr>Käytetyt fontit</vt:lpstr>
      </vt:variant>
      <vt:variant>
        <vt:i4>9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45</vt:i4>
      </vt:variant>
    </vt:vector>
  </HeadingPairs>
  <TitlesOfParts>
    <vt:vector size="55" baseType="lpstr">
      <vt:lpstr>STHupo</vt:lpstr>
      <vt:lpstr>Arial</vt:lpstr>
      <vt:lpstr>Arial Black</vt:lpstr>
      <vt:lpstr>Calibri</vt:lpstr>
      <vt:lpstr>Exo 2</vt:lpstr>
      <vt:lpstr>Felbridge Pro</vt:lpstr>
      <vt:lpstr>Roboto Slab</vt:lpstr>
      <vt:lpstr>Segoe UI</vt:lpstr>
      <vt:lpstr>Tahoma</vt:lpstr>
      <vt:lpstr>vayla</vt:lpstr>
      <vt:lpstr>Raiteen poikittaisvastus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Yhden pölkyn työntökoe</vt:lpstr>
      <vt:lpstr>Yhden pölkyn työntökoe</vt:lpstr>
      <vt:lpstr>Yhden pölkyn työntökoe</vt:lpstr>
      <vt:lpstr>Yhden pölkyn työntökoe</vt:lpstr>
      <vt:lpstr>PowerPoint-esitys</vt:lpstr>
      <vt:lpstr>PowerPoint-esitys</vt:lpstr>
      <vt:lpstr>PowerPoint-esitys</vt:lpstr>
      <vt:lpstr>Sivutiivistimien käyttö</vt:lpstr>
      <vt:lpstr>Sivutiivistimien käyttö</vt:lpstr>
      <vt:lpstr>Sivutiivistimien käyttö ja ilman</vt:lpstr>
      <vt:lpstr>Sivutiivistimien käyttö ja ilman</vt:lpstr>
      <vt:lpstr>PowerPoint-esitys</vt:lpstr>
      <vt:lpstr>PowerPoint-esitys</vt:lpstr>
      <vt:lpstr>Raiteen ja vaihteen koneellisen tukemistyön suunnittelu ja toteuttaminen, VO 31/2022</vt:lpstr>
      <vt:lpstr>PowerPoint-esitys</vt:lpstr>
      <vt:lpstr>PowerPoint-esitys</vt:lpstr>
      <vt:lpstr>Hellekäyrien analysointiohjelma</vt:lpstr>
      <vt:lpstr>Hellekäyrien analysointiohjelma</vt:lpstr>
      <vt:lpstr>PowerPoint-esitys</vt:lpstr>
      <vt:lpstr>PowerPoint-esitys</vt:lpstr>
      <vt:lpstr>Työskentelylämpötilat</vt:lpstr>
      <vt:lpstr>Työskentelylämpötilat</vt:lpstr>
      <vt:lpstr>Työskentelylämpötilat</vt:lpstr>
      <vt:lpstr>Työskentelylämpötilat, esimerkki</vt:lpstr>
      <vt:lpstr>Kiskonlämpötilan ennustaminen</vt:lpstr>
      <vt:lpstr>Kiskonlämpötilan ennustaminen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Henri Seppälä</dc:creator>
  <cp:keywords/>
  <cp:lastModifiedBy>Seppälä Henri</cp:lastModifiedBy>
  <cp:revision>140</cp:revision>
  <dcterms:created xsi:type="dcterms:W3CDTF">2022-12-22T12:10:33Z</dcterms:created>
  <dcterms:modified xsi:type="dcterms:W3CDTF">2023-03-29T09:18:53Z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vKameleonVerID">
    <vt:lpwstr>473.983.02.010</vt:lpwstr>
  </property>
  <property fmtid="{D5CDD505-2E9C-101B-9397-08002B2CF9AE}" pid="3" name="dvSaved">
    <vt:lpwstr>1</vt:lpwstr>
  </property>
  <property fmtid="{D5CDD505-2E9C-101B-9397-08002B2CF9AE}" pid="4" name="dvLanguage">
    <vt:lpwstr>1035</vt:lpwstr>
  </property>
  <property fmtid="{D5CDD505-2E9C-101B-9397-08002B2CF9AE}" pid="5" name="dvTemplate">
    <vt:lpwstr>vayla_ilmeella_fi.potx</vt:lpwstr>
  </property>
  <property fmtid="{D5CDD505-2E9C-101B-9397-08002B2CF9AE}" pid="6" name="dvDefinition">
    <vt:lpwstr>702 (dd_default.xml)</vt:lpwstr>
  </property>
  <property fmtid="{D5CDD505-2E9C-101B-9397-08002B2CF9AE}" pid="7" name="dvDefinitionID">
    <vt:lpwstr>702</vt:lpwstr>
  </property>
  <property fmtid="{D5CDD505-2E9C-101B-9397-08002B2CF9AE}" pid="8" name="dvContentFile">
    <vt:lpwstr>dd_default.xml</vt:lpwstr>
  </property>
  <property fmtid="{D5CDD505-2E9C-101B-9397-08002B2CF9AE}" pid="9" name="dvGlobalVerID">
    <vt:lpwstr>473.85.02.256</vt:lpwstr>
  </property>
  <property fmtid="{D5CDD505-2E9C-101B-9397-08002B2CF9AE}" pid="10" name="dvDefinitionVersion">
    <vt:lpwstr>02.003 / 17.2.2022</vt:lpwstr>
  </property>
  <property fmtid="{D5CDD505-2E9C-101B-9397-08002B2CF9AE}" pid="11" name="filename">
    <vt:lpwstr>false</vt:lpwstr>
  </property>
  <property fmtid="{D5CDD505-2E9C-101B-9397-08002B2CF9AE}" pid="12" name="filenameandpath">
    <vt:lpwstr>false</vt:lpwstr>
  </property>
  <property fmtid="{D5CDD505-2E9C-101B-9397-08002B2CF9AE}" pid="13" name="dvPagenumberExist">
    <vt:lpwstr>0</vt:lpwstr>
  </property>
  <property fmtid="{D5CDD505-2E9C-101B-9397-08002B2CF9AE}" pid="14" name="dvAuthorExist">
    <vt:lpwstr>-1</vt:lpwstr>
  </property>
  <property fmtid="{D5CDD505-2E9C-101B-9397-08002B2CF9AE}" pid="15" name="dvDateExist">
    <vt:lpwstr>-1</vt:lpwstr>
  </property>
  <property fmtid="{D5CDD505-2E9C-101B-9397-08002B2CF9AE}" pid="16" name="dvCategory">
    <vt:lpwstr>2</vt:lpwstr>
  </property>
  <property fmtid="{D5CDD505-2E9C-101B-9397-08002B2CF9AE}" pid="17" name="dvCategory_2">
    <vt:lpwstr>0</vt:lpwstr>
  </property>
  <property fmtid="{D5CDD505-2E9C-101B-9397-08002B2CF9AE}" pid="18" name="dvSavepath">
    <vt:lpwstr/>
  </property>
  <property fmtid="{D5CDD505-2E9C-101B-9397-08002B2CF9AE}" pid="19" name="dvUsed">
    <vt:lpwstr>1</vt:lpwstr>
  </property>
  <property fmtid="{D5CDD505-2E9C-101B-9397-08002B2CF9AE}" pid="20" name="dvCompany">
    <vt:lpwstr>VAYL</vt:lpwstr>
  </property>
  <property fmtid="{D5CDD505-2E9C-101B-9397-08002B2CF9AE}" pid="21" name="dvSite">
    <vt:lpwstr>Oulun toimipiste</vt:lpwstr>
  </property>
  <property fmtid="{D5CDD505-2E9C-101B-9397-08002B2CF9AE}" pid="22" name="dvNumbering">
    <vt:lpwstr>0</vt:lpwstr>
  </property>
  <property fmtid="{D5CDD505-2E9C-101B-9397-08002B2CF9AE}" pid="23" name="dvDUname">
    <vt:lpwstr>Henri Seppälä</vt:lpwstr>
  </property>
  <property fmtid="{D5CDD505-2E9C-101B-9397-08002B2CF9AE}" pid="24" name="dvDUFname">
    <vt:lpwstr>Henri</vt:lpwstr>
  </property>
  <property fmtid="{D5CDD505-2E9C-101B-9397-08002B2CF9AE}" pid="25" name="dvDULname">
    <vt:lpwstr>Seppälä</vt:lpwstr>
  </property>
  <property fmtid="{D5CDD505-2E9C-101B-9397-08002B2CF9AE}" pid="26" name="dvDUBusinessarea">
    <vt:lpwstr>Väylänpito</vt:lpwstr>
  </property>
  <property fmtid="{D5CDD505-2E9C-101B-9397-08002B2CF9AE}" pid="27" name="dvDUdepartment">
    <vt:lpwstr>Tekniikka ja ympäristö</vt:lpwstr>
  </property>
  <property fmtid="{D5CDD505-2E9C-101B-9397-08002B2CF9AE}" pid="28" name="dvLogoExist">
    <vt:lpwstr>0</vt:lpwstr>
  </property>
  <property fmtid="{D5CDD505-2E9C-101B-9397-08002B2CF9AE}" pid="29" name="dvCurrentlogo">
    <vt:lpwstr>vayla_fi.jpg</vt:lpwstr>
  </property>
  <property fmtid="{D5CDD505-2E9C-101B-9397-08002B2CF9AE}" pid="30" name="dvEULogoExist">
    <vt:lpwstr>0</vt:lpwstr>
  </property>
  <property fmtid="{D5CDD505-2E9C-101B-9397-08002B2CF9AE}" pid="31" name="dvCurrentEUListLogo">
    <vt:lpwstr/>
  </property>
  <property fmtid="{D5CDD505-2E9C-101B-9397-08002B2CF9AE}" pid="32" name="dvCurrentEUlogo">
    <vt:lpwstr/>
  </property>
  <property fmtid="{D5CDD505-2E9C-101B-9397-08002B2CF9AE}" pid="33" name="dlevelofprotection">
    <vt:lpwstr/>
  </property>
  <property fmtid="{D5CDD505-2E9C-101B-9397-08002B2CF9AE}" pid="34" name="tyyppi">
    <vt:lpwstr>Esitys</vt:lpwstr>
  </property>
  <property fmtid="{D5CDD505-2E9C-101B-9397-08002B2CF9AE}" pid="35" name="ddecree">
    <vt:lpwstr/>
  </property>
  <property fmtid="{D5CDD505-2E9C-101B-9397-08002B2CF9AE}" pid="36" name="dsecrecy">
    <vt:lpwstr/>
  </property>
  <property fmtid="{D5CDD505-2E9C-101B-9397-08002B2CF9AE}" pid="37" name="dconfidentiality">
    <vt:lpwstr/>
  </property>
  <property fmtid="{D5CDD505-2E9C-101B-9397-08002B2CF9AE}" pid="38" name="author">
    <vt:lpwstr>Henri Seppälä</vt:lpwstr>
  </property>
  <property fmtid="{D5CDD505-2E9C-101B-9397-08002B2CF9AE}" pid="39" name="paivays">
    <vt:lpwstr>18.1.2023</vt:lpwstr>
  </property>
  <property fmtid="{D5CDD505-2E9C-101B-9397-08002B2CF9AE}" pid="40" name="title">
    <vt:lpwstr>PowerPoint-esitys</vt:lpwstr>
  </property>
</Properties>
</file>