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78" r:id="rId5"/>
    <p:sldId id="266" r:id="rId6"/>
    <p:sldId id="264" r:id="rId7"/>
    <p:sldId id="268" r:id="rId8"/>
    <p:sldId id="277" r:id="rId9"/>
    <p:sldId id="279" r:id="rId10"/>
    <p:sldId id="282" r:id="rId11"/>
    <p:sldId id="284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14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316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9" d="100"/>
          <a:sy n="119" d="100"/>
        </p:scale>
        <p:origin x="506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4655B5-A17D-420D-8970-720E553C787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BBAB445-1E96-48C0-B847-5472A3BB4604}">
      <dgm:prSet phldrT="[Teksti]"/>
      <dgm:spPr/>
      <dgm:t>
        <a:bodyPr/>
        <a:lstStyle/>
        <a:p>
          <a:r>
            <a:rPr lang="fi-FI" dirty="0"/>
            <a:t>Ohjeen muokkaus ja stilisointi</a:t>
          </a:r>
        </a:p>
      </dgm:t>
    </dgm:pt>
    <dgm:pt modelId="{7999C00C-C6E0-4DA2-BC74-E0A3574C383A}" type="parTrans" cxnId="{35452C56-DE08-455E-8F02-E728806BD330}">
      <dgm:prSet/>
      <dgm:spPr/>
      <dgm:t>
        <a:bodyPr/>
        <a:lstStyle/>
        <a:p>
          <a:endParaRPr lang="fi-FI"/>
        </a:p>
      </dgm:t>
    </dgm:pt>
    <dgm:pt modelId="{0AE3EDC9-A74F-45DF-9095-82F15D423855}" type="sibTrans" cxnId="{35452C56-DE08-455E-8F02-E728806BD330}">
      <dgm:prSet/>
      <dgm:spPr/>
      <dgm:t>
        <a:bodyPr/>
        <a:lstStyle/>
        <a:p>
          <a:endParaRPr lang="fi-FI"/>
        </a:p>
      </dgm:t>
    </dgm:pt>
    <dgm:pt modelId="{A2E6FCEA-A9F6-41A0-BDA3-ADC840401557}">
      <dgm:prSet phldrT="[Teksti]"/>
      <dgm:spPr/>
      <dgm:t>
        <a:bodyPr/>
        <a:lstStyle/>
        <a:p>
          <a:r>
            <a:rPr lang="fi-FI" dirty="0"/>
            <a:t>Tukemisiltapäivä &amp; </a:t>
          </a:r>
        </a:p>
        <a:p>
          <a:r>
            <a:rPr lang="fi-FI" dirty="0"/>
            <a:t>Ohjeen julkaisu</a:t>
          </a:r>
        </a:p>
      </dgm:t>
    </dgm:pt>
    <dgm:pt modelId="{1A763487-A5B2-4530-9F42-9DE3506B6717}" type="parTrans" cxnId="{2E57FBB7-3AA1-40B7-88C2-D281926EC4D1}">
      <dgm:prSet/>
      <dgm:spPr/>
      <dgm:t>
        <a:bodyPr/>
        <a:lstStyle/>
        <a:p>
          <a:endParaRPr lang="fi-FI"/>
        </a:p>
      </dgm:t>
    </dgm:pt>
    <dgm:pt modelId="{7362A3A0-0FE6-44A4-A83E-E13A67756624}" type="sibTrans" cxnId="{2E57FBB7-3AA1-40B7-88C2-D281926EC4D1}">
      <dgm:prSet/>
      <dgm:spPr/>
      <dgm:t>
        <a:bodyPr/>
        <a:lstStyle/>
        <a:p>
          <a:endParaRPr lang="fi-FI"/>
        </a:p>
      </dgm:t>
    </dgm:pt>
    <dgm:pt modelId="{ED1DA43A-BD4E-4800-B65E-5B9FEF2B9E5D}">
      <dgm:prSet phldrT="[Teksti]"/>
      <dgm:spPr/>
      <dgm:t>
        <a:bodyPr/>
        <a:lstStyle/>
        <a:p>
          <a:r>
            <a:rPr lang="fi-FI" dirty="0"/>
            <a:t>Ohjeen käyttö</a:t>
          </a:r>
        </a:p>
      </dgm:t>
    </dgm:pt>
    <dgm:pt modelId="{96D10A16-71E4-4DF4-93E3-9C57E5C761C8}" type="parTrans" cxnId="{0E5E96AD-EBF9-4F8B-923D-E26C88D8423C}">
      <dgm:prSet/>
      <dgm:spPr/>
      <dgm:t>
        <a:bodyPr/>
        <a:lstStyle/>
        <a:p>
          <a:endParaRPr lang="fi-FI"/>
        </a:p>
      </dgm:t>
    </dgm:pt>
    <dgm:pt modelId="{1F3B8B56-465A-4FA5-BD8F-51B42A707544}" type="sibTrans" cxnId="{0E5E96AD-EBF9-4F8B-923D-E26C88D8423C}">
      <dgm:prSet/>
      <dgm:spPr/>
      <dgm:t>
        <a:bodyPr/>
        <a:lstStyle/>
        <a:p>
          <a:endParaRPr lang="fi-FI"/>
        </a:p>
      </dgm:t>
    </dgm:pt>
    <dgm:pt modelId="{27D5ACE3-44D6-4AA6-A130-481199FD3412}">
      <dgm:prSet phldrT="[Teksti]" custT="1"/>
      <dgm:spPr/>
      <dgm:t>
        <a:bodyPr/>
        <a:lstStyle/>
        <a:p>
          <a:r>
            <a:rPr lang="fi-FI" sz="1600" dirty="0"/>
            <a:t>Palautekyselyt ja ohjeen parannusehdotukset</a:t>
          </a:r>
        </a:p>
      </dgm:t>
    </dgm:pt>
    <dgm:pt modelId="{4481769C-46C3-4483-AB9B-C5B55B8D2C8B}" type="parTrans" cxnId="{B35E626E-6AF9-4372-925B-C52E03EA7D9D}">
      <dgm:prSet/>
      <dgm:spPr/>
      <dgm:t>
        <a:bodyPr/>
        <a:lstStyle/>
        <a:p>
          <a:endParaRPr lang="fi-FI"/>
        </a:p>
      </dgm:t>
    </dgm:pt>
    <dgm:pt modelId="{DBE285D2-F61E-4695-AE7B-7E5E4E0DF728}" type="sibTrans" cxnId="{B35E626E-6AF9-4372-925B-C52E03EA7D9D}">
      <dgm:prSet/>
      <dgm:spPr/>
      <dgm:t>
        <a:bodyPr/>
        <a:lstStyle/>
        <a:p>
          <a:endParaRPr lang="fi-FI"/>
        </a:p>
      </dgm:t>
    </dgm:pt>
    <dgm:pt modelId="{BE6BFC42-81F1-4A0E-8B7A-C5D52327A53D}">
      <dgm:prSet phldrT="[Teksti]"/>
      <dgm:spPr/>
      <dgm:t>
        <a:bodyPr/>
        <a:lstStyle/>
        <a:p>
          <a:r>
            <a:rPr lang="fi-FI" dirty="0"/>
            <a:t>Ohjepäivitysten hahmottelu</a:t>
          </a:r>
        </a:p>
      </dgm:t>
    </dgm:pt>
    <dgm:pt modelId="{81A15B75-496E-4C5C-897E-6375BC6F4F56}" type="parTrans" cxnId="{208289A0-A3D4-49B4-A475-8F699D8A6428}">
      <dgm:prSet/>
      <dgm:spPr/>
      <dgm:t>
        <a:bodyPr/>
        <a:lstStyle/>
        <a:p>
          <a:endParaRPr lang="fi-FI"/>
        </a:p>
      </dgm:t>
    </dgm:pt>
    <dgm:pt modelId="{BD7A4C19-9337-4299-B4A4-5C796E39E0BD}" type="sibTrans" cxnId="{208289A0-A3D4-49B4-A475-8F699D8A6428}">
      <dgm:prSet/>
      <dgm:spPr/>
      <dgm:t>
        <a:bodyPr/>
        <a:lstStyle/>
        <a:p>
          <a:endParaRPr lang="fi-FI"/>
        </a:p>
      </dgm:t>
    </dgm:pt>
    <dgm:pt modelId="{4D0EE8BD-DA7D-4C3B-AD5B-7D63C5364E5A}" type="pres">
      <dgm:prSet presAssocID="{994655B5-A17D-420D-8970-720E553C7874}" presName="cycle" presStyleCnt="0">
        <dgm:presLayoutVars>
          <dgm:dir/>
          <dgm:resizeHandles val="exact"/>
        </dgm:presLayoutVars>
      </dgm:prSet>
      <dgm:spPr/>
    </dgm:pt>
    <dgm:pt modelId="{17E6B8FD-F8D4-42E7-9591-B012F2B305FB}" type="pres">
      <dgm:prSet presAssocID="{8BBAB445-1E96-48C0-B847-5472A3BB4604}" presName="dummy" presStyleCnt="0"/>
      <dgm:spPr/>
    </dgm:pt>
    <dgm:pt modelId="{0515C4D1-87B3-4F32-A75A-AC91015412AB}" type="pres">
      <dgm:prSet presAssocID="{8BBAB445-1E96-48C0-B847-5472A3BB4604}" presName="node" presStyleLbl="revTx" presStyleIdx="0" presStyleCnt="5">
        <dgm:presLayoutVars>
          <dgm:bulletEnabled val="1"/>
        </dgm:presLayoutVars>
      </dgm:prSet>
      <dgm:spPr/>
    </dgm:pt>
    <dgm:pt modelId="{ACCE7B43-2896-4D07-9532-733F09AFEE7F}" type="pres">
      <dgm:prSet presAssocID="{0AE3EDC9-A74F-45DF-9095-82F15D423855}" presName="sibTrans" presStyleLbl="node1" presStyleIdx="0" presStyleCnt="5"/>
      <dgm:spPr/>
    </dgm:pt>
    <dgm:pt modelId="{BFA831C5-86DA-47C6-B6EA-EAC129CB8EFC}" type="pres">
      <dgm:prSet presAssocID="{A2E6FCEA-A9F6-41A0-BDA3-ADC840401557}" presName="dummy" presStyleCnt="0"/>
      <dgm:spPr/>
    </dgm:pt>
    <dgm:pt modelId="{256FF5EE-67B5-4E83-82D3-959A22515289}" type="pres">
      <dgm:prSet presAssocID="{A2E6FCEA-A9F6-41A0-BDA3-ADC840401557}" presName="node" presStyleLbl="revTx" presStyleIdx="1" presStyleCnt="5">
        <dgm:presLayoutVars>
          <dgm:bulletEnabled val="1"/>
        </dgm:presLayoutVars>
      </dgm:prSet>
      <dgm:spPr/>
    </dgm:pt>
    <dgm:pt modelId="{F3A8EC72-AB8E-4B04-AF31-8B4201FD32F7}" type="pres">
      <dgm:prSet presAssocID="{7362A3A0-0FE6-44A4-A83E-E13A67756624}" presName="sibTrans" presStyleLbl="node1" presStyleIdx="1" presStyleCnt="5"/>
      <dgm:spPr/>
    </dgm:pt>
    <dgm:pt modelId="{75D29AE3-528B-449C-8870-54A6C14A8827}" type="pres">
      <dgm:prSet presAssocID="{ED1DA43A-BD4E-4800-B65E-5B9FEF2B9E5D}" presName="dummy" presStyleCnt="0"/>
      <dgm:spPr/>
    </dgm:pt>
    <dgm:pt modelId="{78EAB198-D20C-4FF5-B98C-18062BEFEEEA}" type="pres">
      <dgm:prSet presAssocID="{ED1DA43A-BD4E-4800-B65E-5B9FEF2B9E5D}" presName="node" presStyleLbl="revTx" presStyleIdx="2" presStyleCnt="5">
        <dgm:presLayoutVars>
          <dgm:bulletEnabled val="1"/>
        </dgm:presLayoutVars>
      </dgm:prSet>
      <dgm:spPr/>
    </dgm:pt>
    <dgm:pt modelId="{9B749CB7-6568-4CCB-BF24-2ABE4E4FA4D6}" type="pres">
      <dgm:prSet presAssocID="{1F3B8B56-465A-4FA5-BD8F-51B42A707544}" presName="sibTrans" presStyleLbl="node1" presStyleIdx="2" presStyleCnt="5"/>
      <dgm:spPr/>
    </dgm:pt>
    <dgm:pt modelId="{191FDFA4-7A52-4626-81B2-E31E69A25932}" type="pres">
      <dgm:prSet presAssocID="{27D5ACE3-44D6-4AA6-A130-481199FD3412}" presName="dummy" presStyleCnt="0"/>
      <dgm:spPr/>
    </dgm:pt>
    <dgm:pt modelId="{136DEE21-1A12-4FFC-8457-CA2EF7517AAC}" type="pres">
      <dgm:prSet presAssocID="{27D5ACE3-44D6-4AA6-A130-481199FD3412}" presName="node" presStyleLbl="revTx" presStyleIdx="3" presStyleCnt="5">
        <dgm:presLayoutVars>
          <dgm:bulletEnabled val="1"/>
        </dgm:presLayoutVars>
      </dgm:prSet>
      <dgm:spPr/>
    </dgm:pt>
    <dgm:pt modelId="{19FF2A17-F771-436F-B1C9-8C4730B0F378}" type="pres">
      <dgm:prSet presAssocID="{DBE285D2-F61E-4695-AE7B-7E5E4E0DF728}" presName="sibTrans" presStyleLbl="node1" presStyleIdx="3" presStyleCnt="5"/>
      <dgm:spPr/>
    </dgm:pt>
    <dgm:pt modelId="{5F579E3C-24F8-4ADA-8AC5-0FF3C416589A}" type="pres">
      <dgm:prSet presAssocID="{BE6BFC42-81F1-4A0E-8B7A-C5D52327A53D}" presName="dummy" presStyleCnt="0"/>
      <dgm:spPr/>
    </dgm:pt>
    <dgm:pt modelId="{E9324C6F-14F7-4153-8D17-C5392410068E}" type="pres">
      <dgm:prSet presAssocID="{BE6BFC42-81F1-4A0E-8B7A-C5D52327A53D}" presName="node" presStyleLbl="revTx" presStyleIdx="4" presStyleCnt="5">
        <dgm:presLayoutVars>
          <dgm:bulletEnabled val="1"/>
        </dgm:presLayoutVars>
      </dgm:prSet>
      <dgm:spPr/>
    </dgm:pt>
    <dgm:pt modelId="{C23B844D-CD9C-4421-A934-E6BBE4CEF95B}" type="pres">
      <dgm:prSet presAssocID="{BD7A4C19-9337-4299-B4A4-5C796E39E0BD}" presName="sibTrans" presStyleLbl="node1" presStyleIdx="4" presStyleCnt="5"/>
      <dgm:spPr/>
    </dgm:pt>
  </dgm:ptLst>
  <dgm:cxnLst>
    <dgm:cxn modelId="{FC09BE14-C1EB-4C23-A894-D377F15F3874}" type="presOf" srcId="{8BBAB445-1E96-48C0-B847-5472A3BB4604}" destId="{0515C4D1-87B3-4F32-A75A-AC91015412AB}" srcOrd="0" destOrd="0" presId="urn:microsoft.com/office/officeart/2005/8/layout/cycle1"/>
    <dgm:cxn modelId="{BF091A21-C6C0-4AB2-8974-C66B8D197ED4}" type="presOf" srcId="{994655B5-A17D-420D-8970-720E553C7874}" destId="{4D0EE8BD-DA7D-4C3B-AD5B-7D63C5364E5A}" srcOrd="0" destOrd="0" presId="urn:microsoft.com/office/officeart/2005/8/layout/cycle1"/>
    <dgm:cxn modelId="{A7F9143E-C460-485D-9E6B-6A42A212591B}" type="presOf" srcId="{A2E6FCEA-A9F6-41A0-BDA3-ADC840401557}" destId="{256FF5EE-67B5-4E83-82D3-959A22515289}" srcOrd="0" destOrd="0" presId="urn:microsoft.com/office/officeart/2005/8/layout/cycle1"/>
    <dgm:cxn modelId="{9C96AF62-4144-4036-BB9C-8AE5EF917474}" type="presOf" srcId="{BD7A4C19-9337-4299-B4A4-5C796E39E0BD}" destId="{C23B844D-CD9C-4421-A934-E6BBE4CEF95B}" srcOrd="0" destOrd="0" presId="urn:microsoft.com/office/officeart/2005/8/layout/cycle1"/>
    <dgm:cxn modelId="{08FC5063-1695-45A7-9E14-9B7218A36DF9}" type="presOf" srcId="{1F3B8B56-465A-4FA5-BD8F-51B42A707544}" destId="{9B749CB7-6568-4CCB-BF24-2ABE4E4FA4D6}" srcOrd="0" destOrd="0" presId="urn:microsoft.com/office/officeart/2005/8/layout/cycle1"/>
    <dgm:cxn modelId="{B35E626E-6AF9-4372-925B-C52E03EA7D9D}" srcId="{994655B5-A17D-420D-8970-720E553C7874}" destId="{27D5ACE3-44D6-4AA6-A130-481199FD3412}" srcOrd="3" destOrd="0" parTransId="{4481769C-46C3-4483-AB9B-C5B55B8D2C8B}" sibTransId="{DBE285D2-F61E-4695-AE7B-7E5E4E0DF728}"/>
    <dgm:cxn modelId="{35452C56-DE08-455E-8F02-E728806BD330}" srcId="{994655B5-A17D-420D-8970-720E553C7874}" destId="{8BBAB445-1E96-48C0-B847-5472A3BB4604}" srcOrd="0" destOrd="0" parTransId="{7999C00C-C6E0-4DA2-BC74-E0A3574C383A}" sibTransId="{0AE3EDC9-A74F-45DF-9095-82F15D423855}"/>
    <dgm:cxn modelId="{71CE8056-5B64-42E9-B1B3-BD1966050FD8}" type="presOf" srcId="{DBE285D2-F61E-4695-AE7B-7E5E4E0DF728}" destId="{19FF2A17-F771-436F-B1C9-8C4730B0F378}" srcOrd="0" destOrd="0" presId="urn:microsoft.com/office/officeart/2005/8/layout/cycle1"/>
    <dgm:cxn modelId="{CD947358-A050-44D5-A393-5E019994CD62}" type="presOf" srcId="{BE6BFC42-81F1-4A0E-8B7A-C5D52327A53D}" destId="{E9324C6F-14F7-4153-8D17-C5392410068E}" srcOrd="0" destOrd="0" presId="urn:microsoft.com/office/officeart/2005/8/layout/cycle1"/>
    <dgm:cxn modelId="{7B4FFD8C-30C2-4003-9973-57546FBC27C1}" type="presOf" srcId="{ED1DA43A-BD4E-4800-B65E-5B9FEF2B9E5D}" destId="{78EAB198-D20C-4FF5-B98C-18062BEFEEEA}" srcOrd="0" destOrd="0" presId="urn:microsoft.com/office/officeart/2005/8/layout/cycle1"/>
    <dgm:cxn modelId="{208289A0-A3D4-49B4-A475-8F699D8A6428}" srcId="{994655B5-A17D-420D-8970-720E553C7874}" destId="{BE6BFC42-81F1-4A0E-8B7A-C5D52327A53D}" srcOrd="4" destOrd="0" parTransId="{81A15B75-496E-4C5C-897E-6375BC6F4F56}" sibTransId="{BD7A4C19-9337-4299-B4A4-5C796E39E0BD}"/>
    <dgm:cxn modelId="{0E5E96AD-EBF9-4F8B-923D-E26C88D8423C}" srcId="{994655B5-A17D-420D-8970-720E553C7874}" destId="{ED1DA43A-BD4E-4800-B65E-5B9FEF2B9E5D}" srcOrd="2" destOrd="0" parTransId="{96D10A16-71E4-4DF4-93E3-9C57E5C761C8}" sibTransId="{1F3B8B56-465A-4FA5-BD8F-51B42A707544}"/>
    <dgm:cxn modelId="{2E57FBB7-3AA1-40B7-88C2-D281926EC4D1}" srcId="{994655B5-A17D-420D-8970-720E553C7874}" destId="{A2E6FCEA-A9F6-41A0-BDA3-ADC840401557}" srcOrd="1" destOrd="0" parTransId="{1A763487-A5B2-4530-9F42-9DE3506B6717}" sibTransId="{7362A3A0-0FE6-44A4-A83E-E13A67756624}"/>
    <dgm:cxn modelId="{F29C0BD3-370C-4DBA-B4F8-FF79C19DBF13}" type="presOf" srcId="{7362A3A0-0FE6-44A4-A83E-E13A67756624}" destId="{F3A8EC72-AB8E-4B04-AF31-8B4201FD32F7}" srcOrd="0" destOrd="0" presId="urn:microsoft.com/office/officeart/2005/8/layout/cycle1"/>
    <dgm:cxn modelId="{5F8D85DE-4D44-46D8-84EE-D6D4DD38B610}" type="presOf" srcId="{0AE3EDC9-A74F-45DF-9095-82F15D423855}" destId="{ACCE7B43-2896-4D07-9532-733F09AFEE7F}" srcOrd="0" destOrd="0" presId="urn:microsoft.com/office/officeart/2005/8/layout/cycle1"/>
    <dgm:cxn modelId="{FFD385E7-10D4-4552-BFCC-228EFE27A356}" type="presOf" srcId="{27D5ACE3-44D6-4AA6-A130-481199FD3412}" destId="{136DEE21-1A12-4FFC-8457-CA2EF7517AAC}" srcOrd="0" destOrd="0" presId="urn:microsoft.com/office/officeart/2005/8/layout/cycle1"/>
    <dgm:cxn modelId="{67A12880-CC78-4FEB-93DB-19C1CF5709BD}" type="presParOf" srcId="{4D0EE8BD-DA7D-4C3B-AD5B-7D63C5364E5A}" destId="{17E6B8FD-F8D4-42E7-9591-B012F2B305FB}" srcOrd="0" destOrd="0" presId="urn:microsoft.com/office/officeart/2005/8/layout/cycle1"/>
    <dgm:cxn modelId="{532861EC-BE47-42D1-A1C9-3A1E863F898E}" type="presParOf" srcId="{4D0EE8BD-DA7D-4C3B-AD5B-7D63C5364E5A}" destId="{0515C4D1-87B3-4F32-A75A-AC91015412AB}" srcOrd="1" destOrd="0" presId="urn:microsoft.com/office/officeart/2005/8/layout/cycle1"/>
    <dgm:cxn modelId="{ECEFF9D3-14C8-4DD8-B5B2-CE67DBD2FEFC}" type="presParOf" srcId="{4D0EE8BD-DA7D-4C3B-AD5B-7D63C5364E5A}" destId="{ACCE7B43-2896-4D07-9532-733F09AFEE7F}" srcOrd="2" destOrd="0" presId="urn:microsoft.com/office/officeart/2005/8/layout/cycle1"/>
    <dgm:cxn modelId="{A492316E-500F-4E46-8500-E3041CD7EB85}" type="presParOf" srcId="{4D0EE8BD-DA7D-4C3B-AD5B-7D63C5364E5A}" destId="{BFA831C5-86DA-47C6-B6EA-EAC129CB8EFC}" srcOrd="3" destOrd="0" presId="urn:microsoft.com/office/officeart/2005/8/layout/cycle1"/>
    <dgm:cxn modelId="{E34246A3-E2BC-488D-BF3D-58A6925649F9}" type="presParOf" srcId="{4D0EE8BD-DA7D-4C3B-AD5B-7D63C5364E5A}" destId="{256FF5EE-67B5-4E83-82D3-959A22515289}" srcOrd="4" destOrd="0" presId="urn:microsoft.com/office/officeart/2005/8/layout/cycle1"/>
    <dgm:cxn modelId="{F7E83E7B-88D7-47F7-85F5-754181625C1C}" type="presParOf" srcId="{4D0EE8BD-DA7D-4C3B-AD5B-7D63C5364E5A}" destId="{F3A8EC72-AB8E-4B04-AF31-8B4201FD32F7}" srcOrd="5" destOrd="0" presId="urn:microsoft.com/office/officeart/2005/8/layout/cycle1"/>
    <dgm:cxn modelId="{BF28B2E0-2AD5-4FAA-9FE3-3E9D8054171B}" type="presParOf" srcId="{4D0EE8BD-DA7D-4C3B-AD5B-7D63C5364E5A}" destId="{75D29AE3-528B-449C-8870-54A6C14A8827}" srcOrd="6" destOrd="0" presId="urn:microsoft.com/office/officeart/2005/8/layout/cycle1"/>
    <dgm:cxn modelId="{409B3646-16EC-401F-8BD5-CAD6465A89FA}" type="presParOf" srcId="{4D0EE8BD-DA7D-4C3B-AD5B-7D63C5364E5A}" destId="{78EAB198-D20C-4FF5-B98C-18062BEFEEEA}" srcOrd="7" destOrd="0" presId="urn:microsoft.com/office/officeart/2005/8/layout/cycle1"/>
    <dgm:cxn modelId="{F8FF4D4C-492F-4655-93ED-CA498D3C80C7}" type="presParOf" srcId="{4D0EE8BD-DA7D-4C3B-AD5B-7D63C5364E5A}" destId="{9B749CB7-6568-4CCB-BF24-2ABE4E4FA4D6}" srcOrd="8" destOrd="0" presId="urn:microsoft.com/office/officeart/2005/8/layout/cycle1"/>
    <dgm:cxn modelId="{D7B8AA64-13A8-4004-B4B0-16FBE7BEA7DE}" type="presParOf" srcId="{4D0EE8BD-DA7D-4C3B-AD5B-7D63C5364E5A}" destId="{191FDFA4-7A52-4626-81B2-E31E69A25932}" srcOrd="9" destOrd="0" presId="urn:microsoft.com/office/officeart/2005/8/layout/cycle1"/>
    <dgm:cxn modelId="{B36F304D-5F19-4ED7-9F5F-B3C846341EAB}" type="presParOf" srcId="{4D0EE8BD-DA7D-4C3B-AD5B-7D63C5364E5A}" destId="{136DEE21-1A12-4FFC-8457-CA2EF7517AAC}" srcOrd="10" destOrd="0" presId="urn:microsoft.com/office/officeart/2005/8/layout/cycle1"/>
    <dgm:cxn modelId="{C9921220-6C60-4B25-94D1-5971535B79B8}" type="presParOf" srcId="{4D0EE8BD-DA7D-4C3B-AD5B-7D63C5364E5A}" destId="{19FF2A17-F771-436F-B1C9-8C4730B0F378}" srcOrd="11" destOrd="0" presId="urn:microsoft.com/office/officeart/2005/8/layout/cycle1"/>
    <dgm:cxn modelId="{0100D941-440F-43D3-8617-6A561C2B5E73}" type="presParOf" srcId="{4D0EE8BD-DA7D-4C3B-AD5B-7D63C5364E5A}" destId="{5F579E3C-24F8-4ADA-8AC5-0FF3C416589A}" srcOrd="12" destOrd="0" presId="urn:microsoft.com/office/officeart/2005/8/layout/cycle1"/>
    <dgm:cxn modelId="{0DA9AE8E-289D-4347-85BF-29600ACD937C}" type="presParOf" srcId="{4D0EE8BD-DA7D-4C3B-AD5B-7D63C5364E5A}" destId="{E9324C6F-14F7-4153-8D17-C5392410068E}" srcOrd="13" destOrd="0" presId="urn:microsoft.com/office/officeart/2005/8/layout/cycle1"/>
    <dgm:cxn modelId="{CB64BB74-FB70-414D-A7AF-8FE9754F1F89}" type="presParOf" srcId="{4D0EE8BD-DA7D-4C3B-AD5B-7D63C5364E5A}" destId="{C23B844D-CD9C-4421-A934-E6BBE4CEF95B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5C4D1-87B3-4F32-A75A-AC91015412AB}">
      <dsp:nvSpPr>
        <dsp:cNvPr id="0" name=""/>
        <dsp:cNvSpPr/>
      </dsp:nvSpPr>
      <dsp:spPr>
        <a:xfrm>
          <a:off x="6807521" y="41898"/>
          <a:ext cx="1376695" cy="1376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Ohjeen muokkaus ja stilisointi</a:t>
          </a:r>
        </a:p>
      </dsp:txBody>
      <dsp:txXfrm>
        <a:off x="6807521" y="41898"/>
        <a:ext cx="1376695" cy="1376695"/>
      </dsp:txXfrm>
    </dsp:sp>
    <dsp:sp modelId="{ACCE7B43-2896-4D07-9532-733F09AFEE7F}">
      <dsp:nvSpPr>
        <dsp:cNvPr id="0" name=""/>
        <dsp:cNvSpPr/>
      </dsp:nvSpPr>
      <dsp:spPr>
        <a:xfrm>
          <a:off x="3567661" y="1905"/>
          <a:ext cx="5163357" cy="5163357"/>
        </a:xfrm>
        <a:prstGeom prst="circularArrow">
          <a:avLst>
            <a:gd name="adj1" fmla="val 5199"/>
            <a:gd name="adj2" fmla="val 335847"/>
            <a:gd name="adj3" fmla="val 21293513"/>
            <a:gd name="adj4" fmla="val 19766001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6FF5EE-67B5-4E83-82D3-959A22515289}">
      <dsp:nvSpPr>
        <dsp:cNvPr id="0" name=""/>
        <dsp:cNvSpPr/>
      </dsp:nvSpPr>
      <dsp:spPr>
        <a:xfrm>
          <a:off x="7639721" y="2603147"/>
          <a:ext cx="1376695" cy="1376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Tukemisiltapäivä &amp;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Ohjeen julkaisu</a:t>
          </a:r>
        </a:p>
      </dsp:txBody>
      <dsp:txXfrm>
        <a:off x="7639721" y="2603147"/>
        <a:ext cx="1376695" cy="1376695"/>
      </dsp:txXfrm>
    </dsp:sp>
    <dsp:sp modelId="{F3A8EC72-AB8E-4B04-AF31-8B4201FD32F7}">
      <dsp:nvSpPr>
        <dsp:cNvPr id="0" name=""/>
        <dsp:cNvSpPr/>
      </dsp:nvSpPr>
      <dsp:spPr>
        <a:xfrm>
          <a:off x="3567661" y="1905"/>
          <a:ext cx="5163357" cy="5163357"/>
        </a:xfrm>
        <a:prstGeom prst="circularArrow">
          <a:avLst>
            <a:gd name="adj1" fmla="val 5199"/>
            <a:gd name="adj2" fmla="val 335847"/>
            <a:gd name="adj3" fmla="val 4014979"/>
            <a:gd name="adj4" fmla="val 2253175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AB198-D20C-4FF5-B98C-18062BEFEEEA}">
      <dsp:nvSpPr>
        <dsp:cNvPr id="0" name=""/>
        <dsp:cNvSpPr/>
      </dsp:nvSpPr>
      <dsp:spPr>
        <a:xfrm>
          <a:off x="5460992" y="4186087"/>
          <a:ext cx="1376695" cy="1376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Ohjeen käyttö</a:t>
          </a:r>
        </a:p>
      </dsp:txBody>
      <dsp:txXfrm>
        <a:off x="5460992" y="4186087"/>
        <a:ext cx="1376695" cy="1376695"/>
      </dsp:txXfrm>
    </dsp:sp>
    <dsp:sp modelId="{9B749CB7-6568-4CCB-BF24-2ABE4E4FA4D6}">
      <dsp:nvSpPr>
        <dsp:cNvPr id="0" name=""/>
        <dsp:cNvSpPr/>
      </dsp:nvSpPr>
      <dsp:spPr>
        <a:xfrm>
          <a:off x="3567661" y="1905"/>
          <a:ext cx="5163357" cy="5163357"/>
        </a:xfrm>
        <a:prstGeom prst="circularArrow">
          <a:avLst>
            <a:gd name="adj1" fmla="val 5199"/>
            <a:gd name="adj2" fmla="val 335847"/>
            <a:gd name="adj3" fmla="val 8210979"/>
            <a:gd name="adj4" fmla="val 6449175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DEE21-1A12-4FFC-8457-CA2EF7517AAC}">
      <dsp:nvSpPr>
        <dsp:cNvPr id="0" name=""/>
        <dsp:cNvSpPr/>
      </dsp:nvSpPr>
      <dsp:spPr>
        <a:xfrm>
          <a:off x="3282262" y="2603147"/>
          <a:ext cx="1376695" cy="1376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Palautekyselyt ja ohjeen parannusehdotukset</a:t>
          </a:r>
        </a:p>
      </dsp:txBody>
      <dsp:txXfrm>
        <a:off x="3282262" y="2603147"/>
        <a:ext cx="1376695" cy="1376695"/>
      </dsp:txXfrm>
    </dsp:sp>
    <dsp:sp modelId="{19FF2A17-F771-436F-B1C9-8C4730B0F378}">
      <dsp:nvSpPr>
        <dsp:cNvPr id="0" name=""/>
        <dsp:cNvSpPr/>
      </dsp:nvSpPr>
      <dsp:spPr>
        <a:xfrm>
          <a:off x="3567661" y="1905"/>
          <a:ext cx="5163357" cy="5163357"/>
        </a:xfrm>
        <a:prstGeom prst="circularArrow">
          <a:avLst>
            <a:gd name="adj1" fmla="val 5199"/>
            <a:gd name="adj2" fmla="val 335847"/>
            <a:gd name="adj3" fmla="val 12298152"/>
            <a:gd name="adj4" fmla="val 10770641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24C6F-14F7-4153-8D17-C5392410068E}">
      <dsp:nvSpPr>
        <dsp:cNvPr id="0" name=""/>
        <dsp:cNvSpPr/>
      </dsp:nvSpPr>
      <dsp:spPr>
        <a:xfrm>
          <a:off x="4114463" y="41898"/>
          <a:ext cx="1376695" cy="1376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Ohjepäivitysten hahmottelu</a:t>
          </a:r>
        </a:p>
      </dsp:txBody>
      <dsp:txXfrm>
        <a:off x="4114463" y="41898"/>
        <a:ext cx="1376695" cy="1376695"/>
      </dsp:txXfrm>
    </dsp:sp>
    <dsp:sp modelId="{C23B844D-CD9C-4421-A934-E6BBE4CEF95B}">
      <dsp:nvSpPr>
        <dsp:cNvPr id="0" name=""/>
        <dsp:cNvSpPr/>
      </dsp:nvSpPr>
      <dsp:spPr>
        <a:xfrm>
          <a:off x="3567661" y="1905"/>
          <a:ext cx="5163357" cy="5163357"/>
        </a:xfrm>
        <a:prstGeom prst="circularArrow">
          <a:avLst>
            <a:gd name="adj1" fmla="val 5199"/>
            <a:gd name="adj2" fmla="val 335847"/>
            <a:gd name="adj3" fmla="val 16865967"/>
            <a:gd name="adj4" fmla="val 15198187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BD38D-28A2-40F0-965D-2861472E72DB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CF1A6-963E-457D-AEB7-4FAAE8163A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9296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6BB20-D67F-456E-B3E7-F99E69D1DD2C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19AFD-E686-4342-AC72-515CB56B76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490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oi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1"/>
          </p:nvPr>
        </p:nvSpPr>
        <p:spPr>
          <a:xfrm>
            <a:off x="2919827" y="5114755"/>
            <a:ext cx="8599625" cy="1416977"/>
          </a:xfrm>
        </p:spPr>
        <p:txBody>
          <a:bodyPr/>
          <a:lstStyle>
            <a:lvl1pPr marL="0" indent="0">
              <a:buFontTx/>
              <a:buNone/>
              <a:defRPr sz="3200" b="1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 b="0" i="0">
                <a:latin typeface="Exo 2 Light" charset="0"/>
                <a:ea typeface="Exo 2 Light" charset="0"/>
                <a:cs typeface="Exo 2 Light" charset="0"/>
              </a:defRPr>
            </a:lvl2pPr>
            <a:lvl3pPr>
              <a:defRPr>
                <a:latin typeface="Exo 2" charset="0"/>
                <a:ea typeface="Exo 2" charset="0"/>
                <a:cs typeface="Exo 2" charset="0"/>
              </a:defRPr>
            </a:lvl3pPr>
            <a:lvl4pPr>
              <a:defRPr>
                <a:latin typeface="Exo 2" charset="0"/>
                <a:ea typeface="Exo 2" charset="0"/>
                <a:cs typeface="Exo 2" charset="0"/>
              </a:defRPr>
            </a:lvl4pPr>
            <a:lvl5pPr>
              <a:defRPr>
                <a:latin typeface="Exo 2" charset="0"/>
                <a:ea typeface="Exo 2" charset="0"/>
                <a:cs typeface="Exo 2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</p:txBody>
      </p:sp>
      <p:sp>
        <p:nvSpPr>
          <p:cNvPr id="6" name="Kuvan paikkamerkki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7701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6718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 hasCustomPrompt="1"/>
          </p:nvPr>
        </p:nvSpPr>
        <p:spPr>
          <a:xfrm>
            <a:off x="5183188" y="0"/>
            <a:ext cx="7008812" cy="67701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napauttamalla kuvaketta</a:t>
            </a:r>
          </a:p>
        </p:txBody>
      </p:sp>
      <p:sp>
        <p:nvSpPr>
          <p:cNvPr id="8" name="Suorakulmio 7"/>
          <p:cNvSpPr/>
          <p:nvPr userDrawn="1"/>
        </p:nvSpPr>
        <p:spPr>
          <a:xfrm>
            <a:off x="0" y="0"/>
            <a:ext cx="51831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4D24A7-7EFD-4741-B7CC-F2EC14BDC757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381E58F-EBEE-45C2-B214-23E4267F217A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0" y="6770193"/>
            <a:ext cx="12192000" cy="8780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378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0503-C788-43A2-B441-5FCC6B33C52B}" type="datetime1">
              <a:rPr lang="fi-FI" smtClean="0"/>
              <a:t>30.3.2023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6770193"/>
            <a:ext cx="12192000" cy="8780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1551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F364B-85F7-4871-8733-8E8DA7B6FE43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6770193"/>
            <a:ext cx="12192000" cy="8780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8633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two_pictur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668" y="417600"/>
            <a:ext cx="8832000" cy="6096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6000" y="1784264"/>
            <a:ext cx="4824000" cy="583256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67" b="1" i="0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5668" y="2395871"/>
            <a:ext cx="4824000" cy="3757731"/>
          </a:xfrm>
        </p:spPr>
        <p:txBody>
          <a:bodyPr>
            <a:normAutofit/>
          </a:bodyPr>
          <a:lstStyle>
            <a:lvl1pPr marL="237061" indent="-237061">
              <a:buClr>
                <a:schemeClr val="accent4"/>
              </a:buClr>
              <a:buSzPct val="100000"/>
              <a:buFont typeface="Arial" panose="020B0604020202020204" pitchFamily="34" charset="0"/>
              <a:buChar char="●"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4196-1968-4007-9F59-9A7ECA7D512D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F47F-A4DF-4926-BB4C-9F1DAEA89B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875200" y="1824000"/>
            <a:ext cx="5889600" cy="20592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i-FI" dirty="0"/>
              <a:t>Lisää kuva </a:t>
            </a:r>
            <a:r>
              <a:rPr lang="fi-FI" dirty="0" err="1"/>
              <a:t>Kameleonin</a:t>
            </a:r>
            <a:r>
              <a:rPr lang="fi-FI" dirty="0"/>
              <a:t> Kuvagalleria kuvakkeella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875200" y="4075200"/>
            <a:ext cx="5889600" cy="20592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i-FI" dirty="0"/>
              <a:t>Lisää kuva </a:t>
            </a:r>
            <a:r>
              <a:rPr lang="fi-FI" dirty="0" err="1"/>
              <a:t>Kameleonin</a:t>
            </a:r>
            <a:r>
              <a:rPr lang="fi-FI" dirty="0"/>
              <a:t> Kuvagalleria kuvakkeella</a:t>
            </a:r>
          </a:p>
        </p:txBody>
      </p:sp>
      <p:sp>
        <p:nvSpPr>
          <p:cNvPr id="12" name="eulogoplaceholder"/>
          <p:cNvSpPr txBox="1"/>
          <p:nvPr userDrawn="1"/>
        </p:nvSpPr>
        <p:spPr>
          <a:xfrm>
            <a:off x="10005765" y="710319"/>
            <a:ext cx="1487984" cy="283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867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15" name="eufinancelogoplaceholder"/>
          <p:cNvSpPr txBox="1"/>
          <p:nvPr userDrawn="1"/>
        </p:nvSpPr>
        <p:spPr>
          <a:xfrm>
            <a:off x="600881" y="6240000"/>
            <a:ext cx="4506540" cy="283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867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16" name="eulogotenplaceholder"/>
          <p:cNvSpPr txBox="1"/>
          <p:nvPr userDrawn="1"/>
        </p:nvSpPr>
        <p:spPr>
          <a:xfrm>
            <a:off x="648000" y="6240000"/>
            <a:ext cx="5280000" cy="283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867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</p:spTree>
    <p:extLst>
      <p:ext uri="{BB962C8B-B14F-4D97-AF65-F5344CB8AC3E}">
        <p14:creationId xmlns:p14="http://schemas.microsoft.com/office/powerpoint/2010/main" val="97738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535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6770193"/>
            <a:ext cx="12192000" cy="8780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358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6770193"/>
            <a:ext cx="12192000" cy="8780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391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Väylä_raporttiesit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0" y="6770193"/>
            <a:ext cx="12192000" cy="8780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70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727285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5EF9-88F7-4466-B02F-491EF9DBB11F}" type="datetime1">
              <a:rPr lang="fi-FI" smtClean="0"/>
              <a:t>30.3.2023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Suorakulmio 9"/>
          <p:cNvSpPr/>
          <p:nvPr userDrawn="1"/>
        </p:nvSpPr>
        <p:spPr>
          <a:xfrm>
            <a:off x="0" y="6770193"/>
            <a:ext cx="12192000" cy="8780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946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2353-D876-4A98-A245-E2FC504DE87A}" type="datetime1">
              <a:rPr lang="fi-FI" smtClean="0"/>
              <a:t>30.3.2023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  <p:sp>
        <p:nvSpPr>
          <p:cNvPr id="6" name="Suorakulmio 5"/>
          <p:cNvSpPr/>
          <p:nvPr userDrawn="1"/>
        </p:nvSpPr>
        <p:spPr>
          <a:xfrm>
            <a:off x="0" y="6770193"/>
            <a:ext cx="12192000" cy="8780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014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  <p:sp>
        <p:nvSpPr>
          <p:cNvPr id="5" name="Suorakulmio 4"/>
          <p:cNvSpPr/>
          <p:nvPr userDrawn="1"/>
        </p:nvSpPr>
        <p:spPr>
          <a:xfrm>
            <a:off x="0" y="6770193"/>
            <a:ext cx="12192000" cy="8780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631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1404906"/>
            <a:ext cx="6172200" cy="4456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0" y="6770193"/>
            <a:ext cx="12192000" cy="8780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063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499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00A28-1307-4F0F-9741-519B1798A8CF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58F-EBEE-45C2-B214-23E4267F217A}" type="slidenum">
              <a:rPr lang="fi-FI" smtClean="0"/>
              <a:t>‹#›</a:t>
            </a:fld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143" y="415042"/>
            <a:ext cx="922142" cy="712564"/>
          </a:xfrm>
          <a:prstGeom prst="rect">
            <a:avLst/>
          </a:prstGeom>
        </p:spPr>
      </p:pic>
      <p:sp>
        <p:nvSpPr>
          <p:cNvPr id="9" name="Suorakulmio 8"/>
          <p:cNvSpPr/>
          <p:nvPr userDrawn="1"/>
        </p:nvSpPr>
        <p:spPr>
          <a:xfrm>
            <a:off x="0" y="6770193"/>
            <a:ext cx="12192000" cy="8780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180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vayla.fi/-/radan-tukemispaiva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51013AD3-3CB7-FF56-E1D8-E3507DA548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19827" y="5114755"/>
            <a:ext cx="8599625" cy="1416977"/>
          </a:xfrm>
        </p:spPr>
        <p:txBody>
          <a:bodyPr>
            <a:normAutofit/>
          </a:bodyPr>
          <a:lstStyle/>
          <a:p>
            <a:r>
              <a:rPr lang="en-US" err="1"/>
              <a:t>Tervetuloa</a:t>
            </a:r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BA02252-B885-4865-AD95-C0EB9CBCAB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40"/>
          <a:stretch/>
        </p:blipFill>
        <p:spPr>
          <a:xfrm>
            <a:off x="20" y="10"/>
            <a:ext cx="12350106" cy="6857990"/>
          </a:xfrm>
          <a:prstGeom prst="rect">
            <a:avLst/>
          </a:prstGeom>
          <a:noFill/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4627A2FD-ED35-4A5E-BD63-69792E688726}"/>
              </a:ext>
            </a:extLst>
          </p:cNvPr>
          <p:cNvSpPr txBox="1"/>
          <p:nvPr/>
        </p:nvSpPr>
        <p:spPr>
          <a:xfrm>
            <a:off x="6848597" y="326268"/>
            <a:ext cx="53891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>
                <a:solidFill>
                  <a:schemeClr val="bg1"/>
                </a:solidFill>
              </a:rPr>
              <a:t>Tervetuloa</a:t>
            </a:r>
          </a:p>
          <a:p>
            <a:r>
              <a:rPr lang="fi-FI" sz="5400" dirty="0">
                <a:solidFill>
                  <a:schemeClr val="bg1"/>
                </a:solidFill>
              </a:rPr>
              <a:t>tukemispäivään</a:t>
            </a:r>
            <a:endParaRPr lang="fi-FI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01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Käytännön järjestelyistä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F241F598-9582-42D8-A738-FC0A7743B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Tilaisuus tallennetaan, jotta tietoa voidaan jakaa henkilöille jotka eivät päässeet mukaan. Tallenne on kahden viikon ajan katsottavissa </a:t>
            </a:r>
            <a:r>
              <a:rPr lang="fi-FI" sz="2400" dirty="0">
                <a:hlinkClick r:id="rId2"/>
              </a:rPr>
              <a:t>https://vayla.fi/-/radan-tukemispaiva</a:t>
            </a:r>
            <a:endParaRPr lang="fi-FI" sz="2400" dirty="0"/>
          </a:p>
          <a:p>
            <a:r>
              <a:rPr lang="fi-FI" sz="2400" dirty="0"/>
              <a:t>Esitysten aikana mikrofonit on suotavaa pitää kiinni.</a:t>
            </a:r>
          </a:p>
          <a:p>
            <a:r>
              <a:rPr lang="fi-FI" sz="2400" dirty="0"/>
              <a:t>Keskustelu on suotavaa ja toivottavaa. Tauon aikana voi käydä vapaata keskustelua. Tauon aikana tallennus ei ole päällä.</a:t>
            </a:r>
          </a:p>
          <a:p>
            <a:r>
              <a:rPr lang="fi-FI" sz="2400" dirty="0"/>
              <a:t>Puheen vuoroa voi pyytää </a:t>
            </a:r>
            <a:r>
              <a:rPr lang="fi-FI" sz="2400" dirty="0" err="1"/>
              <a:t>Teamsin</a:t>
            </a:r>
            <a:r>
              <a:rPr lang="fi-FI" sz="2400" dirty="0"/>
              <a:t> käden nostolla</a:t>
            </a:r>
          </a:p>
          <a:p>
            <a:r>
              <a:rPr lang="fi-FI" sz="2400" dirty="0"/>
              <a:t>Myös kommentteja voi laittaa kommentointilaatikkoon</a:t>
            </a:r>
          </a:p>
          <a:p>
            <a:r>
              <a:rPr lang="fi-FI" sz="2400" dirty="0"/>
              <a:t>Ohjeen palauteet ja kehitysehdotukset (anonyymisti): </a:t>
            </a:r>
            <a:r>
              <a:rPr lang="fi-FI" sz="2400" dirty="0">
                <a:solidFill>
                  <a:srgbClr val="0070C0"/>
                </a:solidFill>
              </a:rPr>
              <a:t>https://forms.office.com/r/pRZ5ntLDWX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7F14BAE-080F-4E54-AF63-0B2D93AEE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2478" y="4976295"/>
            <a:ext cx="2167260" cy="529577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id="{9F5C8D2C-2DFA-4161-9D28-065CF6BAE4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4323" y="4144395"/>
            <a:ext cx="2633420" cy="499862"/>
          </a:xfrm>
          <a:prstGeom prst="rect">
            <a:avLst/>
          </a:prstGeom>
        </p:spPr>
      </p:pic>
      <p:sp>
        <p:nvSpPr>
          <p:cNvPr id="15" name="Ellipsi 14">
            <a:extLst>
              <a:ext uri="{FF2B5EF4-FFF2-40B4-BE49-F238E27FC236}">
                <a16:creationId xmlns:a16="http://schemas.microsoft.com/office/drawing/2014/main" id="{C28D0F64-AD0C-4DEE-8F2B-4B87EED18370}"/>
              </a:ext>
            </a:extLst>
          </p:cNvPr>
          <p:cNvSpPr/>
          <p:nvPr/>
        </p:nvSpPr>
        <p:spPr>
          <a:xfrm>
            <a:off x="9989300" y="4059823"/>
            <a:ext cx="665024" cy="701650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8544B427-9F30-445A-AFA1-EC5766674FCA}"/>
              </a:ext>
            </a:extLst>
          </p:cNvPr>
          <p:cNvSpPr/>
          <p:nvPr/>
        </p:nvSpPr>
        <p:spPr>
          <a:xfrm>
            <a:off x="10869709" y="4890258"/>
            <a:ext cx="665024" cy="701650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Nuoli: Oikea 16">
            <a:extLst>
              <a:ext uri="{FF2B5EF4-FFF2-40B4-BE49-F238E27FC236}">
                <a16:creationId xmlns:a16="http://schemas.microsoft.com/office/drawing/2014/main" id="{D0974588-64AF-4658-A3D5-F6E34691FFD3}"/>
              </a:ext>
            </a:extLst>
          </p:cNvPr>
          <p:cNvSpPr/>
          <p:nvPr/>
        </p:nvSpPr>
        <p:spPr>
          <a:xfrm rot="1897031">
            <a:off x="10553578" y="4719518"/>
            <a:ext cx="388833" cy="1672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586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Aikataulu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C40FB23-E5E0-7BBF-FEE9-CF5D11C34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04" y="1643529"/>
            <a:ext cx="11558483" cy="365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39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CED42629-13B8-4848-B8CB-4DECCD069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615" y="109515"/>
            <a:ext cx="9849985" cy="1325563"/>
          </a:xfrm>
        </p:spPr>
        <p:txBody>
          <a:bodyPr/>
          <a:lstStyle/>
          <a:p>
            <a:r>
              <a:rPr lang="fi-FI" dirty="0"/>
              <a:t>Ohjetyön prosessi vuosikellona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1D98E12D-9D4B-4ED2-B239-25EA241ABF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474611"/>
              </p:ext>
            </p:extLst>
          </p:nvPr>
        </p:nvGraphicFramePr>
        <p:xfrm>
          <a:off x="0" y="1401952"/>
          <a:ext cx="12298680" cy="5566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kstiruutu 9">
            <a:extLst>
              <a:ext uri="{FF2B5EF4-FFF2-40B4-BE49-F238E27FC236}">
                <a16:creationId xmlns:a16="http://schemas.microsoft.com/office/drawing/2014/main" id="{270B2C86-3F94-4C90-AD30-BB1F3FE42627}"/>
              </a:ext>
            </a:extLst>
          </p:cNvPr>
          <p:cNvSpPr txBox="1"/>
          <p:nvPr/>
        </p:nvSpPr>
        <p:spPr>
          <a:xfrm>
            <a:off x="4724400" y="3051810"/>
            <a:ext cx="2743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/>
              <a:t>Jatkuvasti parantuva dynaaminen ohje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D50EE76D-A069-E218-D06F-702B7780B695}"/>
              </a:ext>
            </a:extLst>
          </p:cNvPr>
          <p:cNvSpPr txBox="1"/>
          <p:nvPr/>
        </p:nvSpPr>
        <p:spPr>
          <a:xfrm>
            <a:off x="5548147" y="1217286"/>
            <a:ext cx="1542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tammikuu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1A44D734-15CE-0BBB-86D2-88FF13877EFB}"/>
              </a:ext>
            </a:extLst>
          </p:cNvPr>
          <p:cNvSpPr txBox="1"/>
          <p:nvPr/>
        </p:nvSpPr>
        <p:spPr>
          <a:xfrm>
            <a:off x="5592816" y="6379153"/>
            <a:ext cx="150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kesäkuu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91843ACB-0934-BF42-33FC-787EE239EC86}"/>
              </a:ext>
            </a:extLst>
          </p:cNvPr>
          <p:cNvSpPr txBox="1"/>
          <p:nvPr/>
        </p:nvSpPr>
        <p:spPr>
          <a:xfrm>
            <a:off x="9129679" y="3812043"/>
            <a:ext cx="150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maaliskuu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C1DD1400-DD30-4265-AC93-CE8594D0795A}"/>
              </a:ext>
            </a:extLst>
          </p:cNvPr>
          <p:cNvSpPr txBox="1"/>
          <p:nvPr/>
        </p:nvSpPr>
        <p:spPr>
          <a:xfrm>
            <a:off x="2132417" y="3759696"/>
            <a:ext cx="1015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syyskuu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FCB4C100-74BA-5EF3-50B9-3053974B4250}"/>
              </a:ext>
            </a:extLst>
          </p:cNvPr>
          <p:cNvSpPr txBox="1"/>
          <p:nvPr/>
        </p:nvSpPr>
        <p:spPr>
          <a:xfrm>
            <a:off x="8233209" y="5018291"/>
            <a:ext cx="1125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rgbClr val="FF0000"/>
                </a:solidFill>
              </a:rPr>
              <a:t>ja ohjeen esittely tilaisuus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256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172493-AB91-4F5D-8AFF-AEE7CB1B8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Vuoden 2023 päivityskohteet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58A779B-36B0-403C-86A9-3E9076C5F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Rakenteen järkevöittäm</a:t>
            </a:r>
            <a:r>
              <a:rPr lang="fi-FI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inen kronologisempaan muotoon:</a:t>
            </a:r>
          </a:p>
          <a:p>
            <a:pPr lvl="1">
              <a:lnSpc>
                <a:spcPct val="100000"/>
              </a:lnSpc>
            </a:pPr>
            <a:r>
              <a:rPr lang="fi-F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Tukemistyön suunnittelu ja ajoittaminen</a:t>
            </a:r>
          </a:p>
          <a:p>
            <a:pPr lvl="1">
              <a:lnSpc>
                <a:spcPct val="100000"/>
              </a:lnSpc>
            </a:pPr>
            <a:r>
              <a:rPr lang="fi-FI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Tukemistyön oheistöiden määrittäminen</a:t>
            </a:r>
          </a:p>
          <a:p>
            <a:pPr lvl="1">
              <a:lnSpc>
                <a:spcPct val="100000"/>
              </a:lnSpc>
            </a:pPr>
            <a:r>
              <a:rPr lang="fi-F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Tukemistyön toteuttaminen</a:t>
            </a:r>
          </a:p>
          <a:p>
            <a:pPr>
              <a:lnSpc>
                <a:spcPct val="100000"/>
              </a:lnSpc>
            </a:pPr>
            <a:r>
              <a:rPr lang="fi-FI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Tukikerroksen tiivistäjän käyttörajoitukset</a:t>
            </a:r>
          </a:p>
          <a:p>
            <a:pPr>
              <a:lnSpc>
                <a:spcPct val="100000"/>
              </a:lnSpc>
            </a:pPr>
            <a:r>
              <a:rPr lang="fi-FI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Työskentelylämpötilat</a:t>
            </a:r>
            <a:endParaRPr lang="fi-FI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650"/>
              </a:spcAft>
              <a:buNone/>
            </a:pPr>
            <a:endParaRPr lang="fi-FI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20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F1895B-5A67-0442-0C0D-78A56E41F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Tukikerroksen tiivistäjän käyttörajoitukset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77BCAE-F269-776E-F4F8-22919E86C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7470" y="2335255"/>
            <a:ext cx="3457353" cy="4351338"/>
          </a:xfrm>
        </p:spPr>
        <p:txBody>
          <a:bodyPr/>
          <a:lstStyle/>
          <a:p>
            <a:pPr marL="0" indent="0">
              <a:buNone/>
            </a:pPr>
            <a:r>
              <a:rPr lang="fi-FI" sz="2000" dirty="0"/>
              <a:t>Oheiset vaatimukset tulee täyttää aina tukikerroksen tiivistäjää käytettäessä.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B740C6C-25CD-5E61-430D-8EC06B4BC2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091" b="10103"/>
          <a:stretch/>
        </p:blipFill>
        <p:spPr>
          <a:xfrm>
            <a:off x="123728" y="1901703"/>
            <a:ext cx="807709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48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D37347-BAFF-4258-AF88-9A4C70E9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Tukikerroksen tiivistäjän käyttörajoitukset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5F81E20-068B-8A24-1D4D-BEBE5EF8C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27" y="1690688"/>
            <a:ext cx="7433644" cy="4621212"/>
          </a:xfrm>
          <a:prstGeom prst="rect">
            <a:avLst/>
          </a:prstGeom>
        </p:spPr>
      </p:pic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231F1074-E299-C48D-8DD1-D60D817378DA}"/>
              </a:ext>
            </a:extLst>
          </p:cNvPr>
          <p:cNvSpPr txBox="1">
            <a:spLocks/>
          </p:cNvSpPr>
          <p:nvPr/>
        </p:nvSpPr>
        <p:spPr>
          <a:xfrm>
            <a:off x="7990867" y="1666248"/>
            <a:ext cx="420113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2000" dirty="0"/>
              <a:t>Voi luovuttaa liikenteelle ilman koneellista raiteen tukemista.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sz="2000" dirty="0"/>
          </a:p>
          <a:p>
            <a:pPr marL="0" indent="0">
              <a:buFont typeface="Arial" panose="020B0604020202020204" pitchFamily="34" charset="0"/>
              <a:buNone/>
            </a:pPr>
            <a:endParaRPr lang="fi-FI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2000" dirty="0"/>
              <a:t>Voi luovuttaa liikenteelle ilman koneellista raiteen tukemista.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Erilliset ehdot liikenteelle luovuttamiseen.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Font typeface="Arial" panose="020B0604020202020204" pitchFamily="34" charset="0"/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287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5109C5-0E5B-9DED-4F0B-E08214DCA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Tukikerroksen tiivistäjän käyttörajoitukset</a:t>
            </a: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EE55A11C-A3F1-0489-0BFD-9B7AA133BFFD}"/>
              </a:ext>
            </a:extLst>
          </p:cNvPr>
          <p:cNvSpPr txBox="1">
            <a:spLocks/>
          </p:cNvSpPr>
          <p:nvPr/>
        </p:nvSpPr>
        <p:spPr>
          <a:xfrm>
            <a:off x="7081855" y="3429000"/>
            <a:ext cx="5334000" cy="3274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800" dirty="0"/>
              <a:t>Perustelut rajauksille</a:t>
            </a:r>
          </a:p>
          <a:p>
            <a:r>
              <a:rPr lang="fi-FI" sz="1800" dirty="0"/>
              <a:t>Poikittaisvastuksen alenema maltillinen</a:t>
            </a:r>
          </a:p>
          <a:p>
            <a:r>
              <a:rPr lang="fi-FI" sz="1800" dirty="0"/>
              <a:t>Poikittaisvastuksen alenema maltillinen</a:t>
            </a:r>
          </a:p>
          <a:p>
            <a:r>
              <a:rPr lang="fi-FI" sz="1800" dirty="0"/>
              <a:t>Poikittaisvastuksen aleneman kompensaatio raskaamman pölkyn avulla</a:t>
            </a:r>
          </a:p>
          <a:p>
            <a:r>
              <a:rPr lang="fi-FI" sz="1800" dirty="0"/>
              <a:t>Raiteen geometrinen kunto on todennettu raidetta kuormittavalla mittalaitteella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DF1DF437-04F7-A733-0D45-C49D76433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" y="1471071"/>
            <a:ext cx="6975530" cy="502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7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julkaisuja">
      <a:dk1>
        <a:sysClr val="windowText" lastClr="000000"/>
      </a:dk1>
      <a:lt1>
        <a:sysClr val="window" lastClr="FFFFFF"/>
      </a:lt1>
      <a:dk2>
        <a:srgbClr val="00B0CC"/>
      </a:dk2>
      <a:lt2>
        <a:srgbClr val="84EEFE"/>
      </a:lt2>
      <a:accent1>
        <a:srgbClr val="0065AF"/>
      </a:accent1>
      <a:accent2>
        <a:srgbClr val="8DCB6D"/>
      </a:accent2>
      <a:accent3>
        <a:srgbClr val="FFC300"/>
      </a:accent3>
      <a:accent4>
        <a:srgbClr val="4AC2F1"/>
      </a:accent4>
      <a:accent5>
        <a:srgbClr val="009BFF"/>
      </a:accent5>
      <a:accent6>
        <a:srgbClr val="E50083"/>
      </a:accent6>
      <a:hlink>
        <a:srgbClr val="0065AF"/>
      </a:hlink>
      <a:folHlink>
        <a:srgbClr val="595959"/>
      </a:folHlink>
    </a:clrScheme>
    <a:fontScheme name="Mukautettu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äylä_raporttiesityspohja_malli.potx" id="{51AEDFE6-19F9-4045-A069-7EAB3322CBE0}" vid="{0003243A-28E6-4A69-A758-90BED3D096C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CA3BDDF2EEF4EBAE687414333A491" ma:contentTypeVersion="4" ma:contentTypeDescription="Create a new document." ma:contentTypeScope="" ma:versionID="b96eb9d6d51dbc027148ac119aab10d3">
  <xsd:schema xmlns:xsd="http://www.w3.org/2001/XMLSchema" xmlns:xs="http://www.w3.org/2001/XMLSchema" xmlns:p="http://schemas.microsoft.com/office/2006/metadata/properties" xmlns:ns2="ac3bb9e7-594d-43fb-ba0f-8e72c2ce94d1" xmlns:ns3="fac52a87-b004-46c5-ba01-952af120db2f" targetNamespace="http://schemas.microsoft.com/office/2006/metadata/properties" ma:root="true" ma:fieldsID="47c58e31dc74d4147ec02d34f2db7ac8" ns2:_="" ns3:_="">
    <xsd:import namespace="ac3bb9e7-594d-43fb-ba0f-8e72c2ce94d1"/>
    <xsd:import namespace="fac52a87-b004-46c5-ba01-952af120db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bb9e7-594d-43fb-ba0f-8e72c2ce9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c52a87-b004-46c5-ba01-952af120db2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37DFF2-552E-4959-B787-63ACFA6F6363}">
  <ds:schemaRefs>
    <ds:schemaRef ds:uri="ac3bb9e7-594d-43fb-ba0f-8e72c2ce94d1"/>
    <ds:schemaRef ds:uri="fac52a87-b004-46c5-ba01-952af120db2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2131EFE-490F-4180-89D0-7DE476FA13A8}">
  <ds:schemaRefs>
    <ds:schemaRef ds:uri="http://schemas.openxmlformats.org/package/2006/metadata/core-properties"/>
    <ds:schemaRef ds:uri="ac3bb9e7-594d-43fb-ba0f-8e72c2ce94d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ac52a87-b004-46c5-ba01-952af120db2f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16F5B71-D7AF-4D85-9072-0DB4BA89B9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12948</TotalTime>
  <Words>204</Words>
  <Application>Microsoft Office PowerPoint</Application>
  <PresentationFormat>Laajakuva</PresentationFormat>
  <Paragraphs>49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Calibri</vt:lpstr>
      <vt:lpstr>Exo 2</vt:lpstr>
      <vt:lpstr>Exo 2 Light</vt:lpstr>
      <vt:lpstr>Felbridge Pro</vt:lpstr>
      <vt:lpstr>Tahoma</vt:lpstr>
      <vt:lpstr>Office-teema</vt:lpstr>
      <vt:lpstr>PowerPoint-esitys</vt:lpstr>
      <vt:lpstr>Käytännön järjestelyistä</vt:lpstr>
      <vt:lpstr>Aikataulu</vt:lpstr>
      <vt:lpstr>Ohjetyön prosessi vuosikellona</vt:lpstr>
      <vt:lpstr>Vuoden 2023 päivityskohteet</vt:lpstr>
      <vt:lpstr>Tukikerroksen tiivistäjän käyttörajoitukset</vt:lpstr>
      <vt:lpstr>Tukikerroksen tiivistäjän käyttörajoitukset</vt:lpstr>
      <vt:lpstr>Tukikerroksen tiivistäjän käyttörajoitukset</vt:lpstr>
    </vt:vector>
  </TitlesOfParts>
  <Company>Liikennevirasto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Tielinen Joonas</dc:creator>
  <cp:lastModifiedBy>Hirvaskari Aki</cp:lastModifiedBy>
  <cp:revision>63</cp:revision>
  <dcterms:created xsi:type="dcterms:W3CDTF">2019-01-03T14:07:02Z</dcterms:created>
  <dcterms:modified xsi:type="dcterms:W3CDTF">2023-03-30T07:15:04Z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3f08ec5-d6d9-4227-8387-ccbfcb3632c4_Enabled">
    <vt:lpwstr>true</vt:lpwstr>
  </property>
  <property fmtid="{D5CDD505-2E9C-101B-9397-08002B2CF9AE}" pid="3" name="MSIP_Label_43f08ec5-d6d9-4227-8387-ccbfcb3632c4_SetDate">
    <vt:lpwstr>2022-04-01T06:37:02Z</vt:lpwstr>
  </property>
  <property fmtid="{D5CDD505-2E9C-101B-9397-08002B2CF9AE}" pid="4" name="MSIP_Label_43f08ec5-d6d9-4227-8387-ccbfcb3632c4_Method">
    <vt:lpwstr>Standard</vt:lpwstr>
  </property>
  <property fmtid="{D5CDD505-2E9C-101B-9397-08002B2CF9AE}" pid="5" name="MSIP_Label_43f08ec5-d6d9-4227-8387-ccbfcb3632c4_Name">
    <vt:lpwstr>Sweco Restricted</vt:lpwstr>
  </property>
  <property fmtid="{D5CDD505-2E9C-101B-9397-08002B2CF9AE}" pid="6" name="MSIP_Label_43f08ec5-d6d9-4227-8387-ccbfcb3632c4_SiteId">
    <vt:lpwstr>b7872ef0-9a00-4c18-8a4a-c7d25c778a9e</vt:lpwstr>
  </property>
  <property fmtid="{D5CDD505-2E9C-101B-9397-08002B2CF9AE}" pid="7" name="MSIP_Label_43f08ec5-d6d9-4227-8387-ccbfcb3632c4_ActionId">
    <vt:lpwstr>9a72d213-01dd-46cf-bfad-4a4a2d85d884</vt:lpwstr>
  </property>
  <property fmtid="{D5CDD505-2E9C-101B-9397-08002B2CF9AE}" pid="8" name="MSIP_Label_43f08ec5-d6d9-4227-8387-ccbfcb3632c4_ContentBits">
    <vt:lpwstr>0</vt:lpwstr>
  </property>
  <property fmtid="{D5CDD505-2E9C-101B-9397-08002B2CF9AE}" pid="9" name="ContentTypeId">
    <vt:lpwstr>0x010100F67CA3BDDF2EEF4EBAE687414333A491</vt:lpwstr>
  </property>
</Properties>
</file>