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7" r:id="rId5"/>
  </p:sldMasterIdLst>
  <p:notesMasterIdLst>
    <p:notesMasterId r:id="rId11"/>
  </p:notesMasterIdLst>
  <p:handoutMasterIdLst>
    <p:handoutMasterId r:id="rId12"/>
  </p:handoutMasterIdLst>
  <p:sldIdLst>
    <p:sldId id="277" r:id="rId6"/>
    <p:sldId id="4998" r:id="rId7"/>
    <p:sldId id="4996" r:id="rId8"/>
    <p:sldId id="5001" r:id="rId9"/>
    <p:sldId id="4997" r:id="rId10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Normaali tyyli 2 - Korostu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BBD38D-28A2-40F0-965D-2861472E72DB}" type="datetimeFigureOut">
              <a:rPr lang="fi-FI" smtClean="0"/>
              <a:t>14.3.2023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5CF1A6-963E-457D-AEB7-4FAAE8163A2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292967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6BB20-D67F-456E-B3E7-F99E69D1DD2C}" type="datetimeFigureOut">
              <a:rPr lang="fi-FI" smtClean="0"/>
              <a:t>14.3.2023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19AFD-E686-4342-AC72-515CB56B76E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849048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loitu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/>
          <p:cNvSpPr>
            <a:spLocks noGrp="1"/>
          </p:cNvSpPr>
          <p:nvPr>
            <p:ph type="body" sz="quarter" idx="11"/>
          </p:nvPr>
        </p:nvSpPr>
        <p:spPr>
          <a:xfrm>
            <a:off x="2919827" y="5114755"/>
            <a:ext cx="8599625" cy="1416977"/>
          </a:xfrm>
        </p:spPr>
        <p:txBody>
          <a:bodyPr/>
          <a:lstStyle>
            <a:lvl1pPr marL="0" indent="0">
              <a:buFontTx/>
              <a:buNone/>
              <a:defRPr sz="3200" b="1" i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 b="0" i="0">
                <a:latin typeface="Exo 2 Light" charset="0"/>
                <a:ea typeface="Exo 2 Light" charset="0"/>
                <a:cs typeface="Exo 2 Light" charset="0"/>
              </a:defRPr>
            </a:lvl2pPr>
            <a:lvl3pPr>
              <a:defRPr>
                <a:latin typeface="Exo 2" charset="0"/>
                <a:ea typeface="Exo 2" charset="0"/>
                <a:cs typeface="Exo 2" charset="0"/>
              </a:defRPr>
            </a:lvl3pPr>
            <a:lvl4pPr>
              <a:defRPr>
                <a:latin typeface="Exo 2" charset="0"/>
                <a:ea typeface="Exo 2" charset="0"/>
                <a:cs typeface="Exo 2" charset="0"/>
              </a:defRPr>
            </a:lvl4pPr>
            <a:lvl5pPr>
              <a:defRPr>
                <a:latin typeface="Exo 2" charset="0"/>
                <a:ea typeface="Exo 2" charset="0"/>
                <a:cs typeface="Exo 2" charset="0"/>
              </a:defRPr>
            </a:lvl5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</p:txBody>
      </p:sp>
      <p:sp>
        <p:nvSpPr>
          <p:cNvPr id="6" name="Kuvan paikkamerkki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12192000" cy="677019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/>
              <a:t>Lisää kuva napauttamalla kuvaketta</a:t>
            </a:r>
          </a:p>
        </p:txBody>
      </p:sp>
    </p:spTree>
    <p:extLst>
      <p:ext uri="{BB962C8B-B14F-4D97-AF65-F5344CB8AC3E}">
        <p14:creationId xmlns:p14="http://schemas.microsoft.com/office/powerpoint/2010/main" val="26718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Kuvan paikkamerkki 2"/>
          <p:cNvSpPr>
            <a:spLocks noGrp="1"/>
          </p:cNvSpPr>
          <p:nvPr>
            <p:ph type="pic" idx="1" hasCustomPrompt="1"/>
          </p:nvPr>
        </p:nvSpPr>
        <p:spPr>
          <a:xfrm>
            <a:off x="5183188" y="0"/>
            <a:ext cx="7008812" cy="677019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/>
              <a:t>Lisää kuva napauttamalla kuvaketta</a:t>
            </a:r>
          </a:p>
        </p:txBody>
      </p:sp>
      <p:sp>
        <p:nvSpPr>
          <p:cNvPr id="8" name="Suorakulmio 7"/>
          <p:cNvSpPr/>
          <p:nvPr userDrawn="1"/>
        </p:nvSpPr>
        <p:spPr>
          <a:xfrm>
            <a:off x="0" y="0"/>
            <a:ext cx="518318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24D24A7-7EFD-4741-B7CC-F2EC14BDC757}" type="datetime1">
              <a:rPr lang="fi-FI" smtClean="0"/>
              <a:t>14.3.2023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381E58F-EBEE-45C2-B214-23E4267F217A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11" name="Suorakulmio 10"/>
          <p:cNvSpPr/>
          <p:nvPr userDrawn="1"/>
        </p:nvSpPr>
        <p:spPr>
          <a:xfrm>
            <a:off x="0" y="6770193"/>
            <a:ext cx="12192000" cy="87807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93789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C0503-C788-43A2-B441-5FCC6B33C52B}" type="datetime1">
              <a:rPr lang="fi-FI" smtClean="0"/>
              <a:t>14.3.2023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‹#›</a:t>
            </a:fld>
            <a:endParaRPr lang="fi-FI"/>
          </a:p>
        </p:txBody>
      </p:sp>
      <p:sp>
        <p:nvSpPr>
          <p:cNvPr id="7" name="Suorakulmio 6"/>
          <p:cNvSpPr/>
          <p:nvPr userDrawn="1"/>
        </p:nvSpPr>
        <p:spPr>
          <a:xfrm>
            <a:off x="0" y="6770193"/>
            <a:ext cx="12192000" cy="87807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81551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F364B-85F7-4871-8733-8E8DA7B6FE43}" type="datetime1">
              <a:rPr lang="fi-FI" smtClean="0"/>
              <a:t>14.3.2023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‹#›</a:t>
            </a:fld>
            <a:endParaRPr lang="fi-FI"/>
          </a:p>
        </p:txBody>
      </p:sp>
      <p:sp>
        <p:nvSpPr>
          <p:cNvPr id="7" name="Suorakulmio 6"/>
          <p:cNvSpPr/>
          <p:nvPr userDrawn="1"/>
        </p:nvSpPr>
        <p:spPr>
          <a:xfrm>
            <a:off x="0" y="6770193"/>
            <a:ext cx="12192000" cy="87807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686339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" preserve="1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tsikko 1">
            <a:extLst>
              <a:ext uri="{FF2B5EF4-FFF2-40B4-BE49-F238E27FC236}">
                <a16:creationId xmlns:a16="http://schemas.microsoft.com/office/drawing/2014/main" id="{9D0EB043-CA1E-AC09-354B-2AB400561F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198400" cy="1602000"/>
          </a:xfrm>
        </p:spPr>
        <p:txBody>
          <a:bodyPr anchor="ctr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7" name="Alaotsikko 2">
            <a:extLst>
              <a:ext uri="{FF2B5EF4-FFF2-40B4-BE49-F238E27FC236}">
                <a16:creationId xmlns:a16="http://schemas.microsoft.com/office/drawing/2014/main" id="{C0A0CC28-71E9-C488-EDD5-3D5A405D3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059200"/>
            <a:ext cx="3931200" cy="986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18" name="Footer Placeholder 8">
            <a:extLst>
              <a:ext uri="{FF2B5EF4-FFF2-40B4-BE49-F238E27FC236}">
                <a16:creationId xmlns:a16="http://schemas.microsoft.com/office/drawing/2014/main" id="{B3795109-526B-31FD-2547-2E8C6C62E7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096000"/>
            <a:ext cx="2160000" cy="216000"/>
          </a:xfrm>
        </p:spPr>
        <p:txBody>
          <a:bodyPr vert="horz" lIns="0" tIns="0" rIns="0" bIns="0" rtlCol="0" anchor="t" anchorCtr="0"/>
          <a:lstStyle>
            <a:lvl1pPr>
              <a:defRPr lang="en-US" sz="1400" smtClean="0"/>
            </a:lvl1pPr>
          </a:lstStyle>
          <a:p>
            <a:r>
              <a:rPr lang="fi-FI"/>
              <a:t>Jukka Ronni</a:t>
            </a:r>
            <a:endParaRPr lang="fi-FI" dirty="0"/>
          </a:p>
        </p:txBody>
      </p:sp>
      <p:sp>
        <p:nvSpPr>
          <p:cNvPr id="15" name="duser_1">
            <a:extLst>
              <a:ext uri="{FF2B5EF4-FFF2-40B4-BE49-F238E27FC236}">
                <a16:creationId xmlns:a16="http://schemas.microsoft.com/office/drawing/2014/main" id="{384B469D-48C8-2202-9444-3E26CCDDE2E9}"/>
              </a:ext>
            </a:extLst>
          </p:cNvPr>
          <p:cNvSpPr txBox="1">
            <a:spLocks/>
          </p:cNvSpPr>
          <p:nvPr userDrawn="1"/>
        </p:nvSpPr>
        <p:spPr>
          <a:xfrm>
            <a:off x="928799" y="3420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16" name="duser_2">
            <a:extLst>
              <a:ext uri="{FF2B5EF4-FFF2-40B4-BE49-F238E27FC236}">
                <a16:creationId xmlns:a16="http://schemas.microsoft.com/office/drawing/2014/main" id="{21C13BDF-CE13-A8A8-374A-828D070C76AB}"/>
              </a:ext>
            </a:extLst>
          </p:cNvPr>
          <p:cNvSpPr txBox="1">
            <a:spLocks/>
          </p:cNvSpPr>
          <p:nvPr userDrawn="1"/>
        </p:nvSpPr>
        <p:spPr>
          <a:xfrm>
            <a:off x="3239999" y="3096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17" name="duser_3">
            <a:extLst>
              <a:ext uri="{FF2B5EF4-FFF2-40B4-BE49-F238E27FC236}">
                <a16:creationId xmlns:a16="http://schemas.microsoft.com/office/drawing/2014/main" id="{81945E5C-D926-6141-D2D2-B11128E22045}"/>
              </a:ext>
            </a:extLst>
          </p:cNvPr>
          <p:cNvSpPr txBox="1">
            <a:spLocks/>
          </p:cNvSpPr>
          <p:nvPr userDrawn="1"/>
        </p:nvSpPr>
        <p:spPr>
          <a:xfrm>
            <a:off x="3239999" y="3420000"/>
            <a:ext cx="216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1C8758F4-D5A6-6EF5-F877-51D1432C64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800" y="3600000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3.3.2023</a:t>
            </a:r>
            <a:endParaRPr lang="en-US"/>
          </a:p>
        </p:txBody>
      </p:sp>
      <p:sp>
        <p:nvSpPr>
          <p:cNvPr id="11" name="DConfidentiality">
            <a:extLst>
              <a:ext uri="{FF2B5EF4-FFF2-40B4-BE49-F238E27FC236}">
                <a16:creationId xmlns:a16="http://schemas.microsoft.com/office/drawing/2014/main" id="{7CA352CF-2876-B635-B133-F5D57F3531C2}"/>
              </a:ext>
            </a:extLst>
          </p:cNvPr>
          <p:cNvSpPr txBox="1">
            <a:spLocks/>
          </p:cNvSpPr>
          <p:nvPr userDrawn="1"/>
        </p:nvSpPr>
        <p:spPr>
          <a:xfrm>
            <a:off x="838800" y="4320000"/>
            <a:ext cx="1811094" cy="216000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DDecree">
            <a:extLst>
              <a:ext uri="{FF2B5EF4-FFF2-40B4-BE49-F238E27FC236}">
                <a16:creationId xmlns:a16="http://schemas.microsoft.com/office/drawing/2014/main" id="{704FB1C0-8CE8-9326-EA85-86F137F51779}"/>
              </a:ext>
            </a:extLst>
          </p:cNvPr>
          <p:cNvSpPr txBox="1">
            <a:spLocks/>
          </p:cNvSpPr>
          <p:nvPr userDrawn="1"/>
        </p:nvSpPr>
        <p:spPr>
          <a:xfrm>
            <a:off x="2616249" y="4320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DSecrecy">
            <a:extLst>
              <a:ext uri="{FF2B5EF4-FFF2-40B4-BE49-F238E27FC236}">
                <a16:creationId xmlns:a16="http://schemas.microsoft.com/office/drawing/2014/main" id="{36D4D699-55A8-C147-9313-552C607E8A0D}"/>
              </a:ext>
            </a:extLst>
          </p:cNvPr>
          <p:cNvSpPr txBox="1">
            <a:spLocks/>
          </p:cNvSpPr>
          <p:nvPr userDrawn="1"/>
        </p:nvSpPr>
        <p:spPr>
          <a:xfrm>
            <a:off x="838800" y="4572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Kuvan paikkamerkki 11">
            <a:extLst>
              <a:ext uri="{FF2B5EF4-FFF2-40B4-BE49-F238E27FC236}">
                <a16:creationId xmlns:a16="http://schemas.microsoft.com/office/drawing/2014/main" id="{ECF45415-D8F0-70FA-28BC-973F905675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37200" y="0"/>
            <a:ext cx="6156000" cy="2621118"/>
          </a:xfrm>
          <a:custGeom>
            <a:avLst/>
            <a:gdLst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3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5" fmla="*/ 0 w 6156000"/>
              <a:gd name="connsiteY5" fmla="*/ 3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47687 w 6156000"/>
              <a:gd name="connsiteY3" fmla="*/ 1739969 h 2621118"/>
              <a:gd name="connsiteX4" fmla="*/ 0 w 6156000"/>
              <a:gd name="connsiteY4" fmla="*/ 2621118 h 2621118"/>
              <a:gd name="connsiteX0" fmla="*/ 0 w 6164312"/>
              <a:gd name="connsiteY0" fmla="*/ 2621118 h 2621118"/>
              <a:gd name="connsiteX1" fmla="*/ 721043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  <a:gd name="connsiteX0" fmla="*/ 0 w 6164312"/>
              <a:gd name="connsiteY0" fmla="*/ 2621118 h 2621118"/>
              <a:gd name="connsiteX1" fmla="*/ 679479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4312" h="2621118">
                <a:moveTo>
                  <a:pt x="0" y="2621118"/>
                </a:moveTo>
                <a:lnTo>
                  <a:pt x="679479" y="0"/>
                </a:lnTo>
                <a:lnTo>
                  <a:pt x="6156000" y="318"/>
                </a:lnTo>
                <a:cubicBezTo>
                  <a:pt x="6158771" y="643933"/>
                  <a:pt x="6161541" y="1287547"/>
                  <a:pt x="6164312" y="1931162"/>
                </a:cubicBezTo>
                <a:lnTo>
                  <a:pt x="0" y="262111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1.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3" name="Kuvan paikkamerkki 11">
            <a:extLst>
              <a:ext uri="{FF2B5EF4-FFF2-40B4-BE49-F238E27FC236}">
                <a16:creationId xmlns:a16="http://schemas.microsoft.com/office/drawing/2014/main" id="{213398F5-290C-A9DF-6523-5B429DFCCF24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30289" y="1998000"/>
            <a:ext cx="6459311" cy="3207600"/>
          </a:xfrm>
          <a:custGeom>
            <a:avLst/>
            <a:gdLst>
              <a:gd name="connsiteX0" fmla="*/ 0 w 6469200"/>
              <a:gd name="connsiteY0" fmla="*/ 0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0 w 6469200"/>
              <a:gd name="connsiteY4" fmla="*/ 0 h 3207600"/>
              <a:gd name="connsiteX0" fmla="*/ 261257 w 6469200"/>
              <a:gd name="connsiteY0" fmla="*/ 718457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261257 w 6469200"/>
              <a:gd name="connsiteY4" fmla="*/ 718457 h 3207600"/>
              <a:gd name="connsiteX0" fmla="*/ 111968 w 6319911"/>
              <a:gd name="connsiteY0" fmla="*/ 718457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11968 w 6319911"/>
              <a:gd name="connsiteY4" fmla="*/ 718457 h 3207600"/>
              <a:gd name="connsiteX0" fmla="*/ 158621 w 6319911"/>
              <a:gd name="connsiteY0" fmla="*/ 699796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58621 w 6319911"/>
              <a:gd name="connsiteY4" fmla="*/ 699796 h 3207600"/>
              <a:gd name="connsiteX0" fmla="*/ 270589 w 6431879"/>
              <a:gd name="connsiteY0" fmla="*/ 699796 h 3207600"/>
              <a:gd name="connsiteX1" fmla="*/ 6431879 w 6431879"/>
              <a:gd name="connsiteY1" fmla="*/ 0 h 3207600"/>
              <a:gd name="connsiteX2" fmla="*/ 6431879 w 6431879"/>
              <a:gd name="connsiteY2" fmla="*/ 3207600 h 3207600"/>
              <a:gd name="connsiteX3" fmla="*/ 0 w 6431879"/>
              <a:gd name="connsiteY3" fmla="*/ 1696040 h 3207600"/>
              <a:gd name="connsiteX4" fmla="*/ 270589 w 6431879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9311" h="3207600">
                <a:moveTo>
                  <a:pt x="298021" y="699796"/>
                </a:moveTo>
                <a:lnTo>
                  <a:pt x="6459311" y="0"/>
                </a:lnTo>
                <a:lnTo>
                  <a:pt x="6459311" y="3207600"/>
                </a:lnTo>
                <a:lnTo>
                  <a:pt x="0" y="1824056"/>
                </a:lnTo>
                <a:lnTo>
                  <a:pt x="298021" y="699796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2.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pic>
        <p:nvPicPr>
          <p:cNvPr id="2" name="Picture 14" descr="Väyläviraston logo">
            <a:extLst>
              <a:ext uri="{FF2B5EF4-FFF2-40B4-BE49-F238E27FC236}">
                <a16:creationId xmlns:a16="http://schemas.microsoft.com/office/drawing/2014/main" id="{5E12AA34-FFF2-FE13-8019-1E02E25CACD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6" y="5124315"/>
            <a:ext cx="1673549" cy="1394625"/>
          </a:xfrm>
          <a:prstGeom prst="rect">
            <a:avLst/>
          </a:prstGeom>
        </p:spPr>
      </p:pic>
      <p:sp>
        <p:nvSpPr>
          <p:cNvPr id="35" name="eukarelialogoplaceholder">
            <a:extLst>
              <a:ext uri="{FF2B5EF4-FFF2-40B4-BE49-F238E27FC236}">
                <a16:creationId xmlns:a16="http://schemas.microsoft.com/office/drawing/2014/main" id="{831C392D-7A55-F2F2-6708-FC7C0AD602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64273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6" name="eulogotenplaceholder">
            <a:extLst>
              <a:ext uri="{FF2B5EF4-FFF2-40B4-BE49-F238E27FC236}">
                <a16:creationId xmlns:a16="http://schemas.microsoft.com/office/drawing/2014/main" id="{3E1949BE-72A6-B501-1B87-1ADB8B2798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7" name="eulogoplaceholder">
            <a:extLst>
              <a:ext uri="{FF2B5EF4-FFF2-40B4-BE49-F238E27FC236}">
                <a16:creationId xmlns:a16="http://schemas.microsoft.com/office/drawing/2014/main" id="{1B9C94C1-FC64-6CE5-CB5C-F93889A10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44806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8" name="eufinancelogoplaceholder">
            <a:extLst>
              <a:ext uri="{FF2B5EF4-FFF2-40B4-BE49-F238E27FC236}">
                <a16:creationId xmlns:a16="http://schemas.microsoft.com/office/drawing/2014/main" id="{8EB54258-FC49-62FB-FC67-94DFDD350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4" name="Freeform: Shape 13">
            <a:extLst>
              <a:ext uri="{FF2B5EF4-FFF2-40B4-BE49-F238E27FC236}">
                <a16:creationId xmlns:a16="http://schemas.microsoft.com/office/drawing/2014/main" id="{1DF13E9C-88E0-9FAE-ED4D-11B2B2C4C7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942529" y="3889679"/>
            <a:ext cx="7249471" cy="2966677"/>
          </a:xfrm>
          <a:custGeom>
            <a:avLst/>
            <a:gdLst>
              <a:gd name="connsiteX0" fmla="*/ 7249471 w 7249471"/>
              <a:gd name="connsiteY0" fmla="*/ 1375031 h 2966677"/>
              <a:gd name="connsiteX1" fmla="*/ 7249471 w 7249471"/>
              <a:gd name="connsiteY1" fmla="*/ 2966677 h 2966677"/>
              <a:gd name="connsiteX2" fmla="*/ 0 w 7249471"/>
              <a:gd name="connsiteY2" fmla="*/ 2966677 h 2966677"/>
              <a:gd name="connsiteX3" fmla="*/ 765931 w 7249471"/>
              <a:gd name="connsiteY3" fmla="*/ 0 h 2966677"/>
              <a:gd name="connsiteX4" fmla="*/ 7249471 w 7249471"/>
              <a:gd name="connsiteY4" fmla="*/ 1375031 h 2966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49471" h="2966677">
                <a:moveTo>
                  <a:pt x="7249471" y="1375031"/>
                </a:moveTo>
                <a:lnTo>
                  <a:pt x="7249471" y="2966677"/>
                </a:lnTo>
                <a:lnTo>
                  <a:pt x="0" y="2966677"/>
                </a:lnTo>
                <a:lnTo>
                  <a:pt x="765931" y="0"/>
                </a:lnTo>
                <a:lnTo>
                  <a:pt x="7249471" y="1375031"/>
                </a:lnTo>
                <a:close/>
              </a:path>
            </a:pathLst>
          </a:custGeom>
          <a:gradFill>
            <a:gsLst>
              <a:gs pos="54000">
                <a:schemeClr val="tx2"/>
              </a:gs>
              <a:gs pos="100000">
                <a:schemeClr val="accent1"/>
              </a:gs>
            </a:gsLst>
            <a:lin ang="0" scaled="0"/>
          </a:gradFill>
          <a:ln w="4832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906397236"/>
      </p:ext>
    </p:extLst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2" preserve="1" userDrawn="1">
  <p:cSld name="otsikkodi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tsikko 1">
            <a:extLst>
              <a:ext uri="{FF2B5EF4-FFF2-40B4-BE49-F238E27FC236}">
                <a16:creationId xmlns:a16="http://schemas.microsoft.com/office/drawing/2014/main" id="{DFC2DB4D-F6F1-70BF-17DD-1AA29EFBCE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198400" cy="1602000"/>
          </a:xfrm>
        </p:spPr>
        <p:txBody>
          <a:bodyPr anchor="ctr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17" name="Alaotsikko 2">
            <a:extLst>
              <a:ext uri="{FF2B5EF4-FFF2-40B4-BE49-F238E27FC236}">
                <a16:creationId xmlns:a16="http://schemas.microsoft.com/office/drawing/2014/main" id="{6F168DCC-AB8D-D777-5744-5D09315B00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059200"/>
            <a:ext cx="3931200" cy="986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34" name="Footer Placeholder 8">
            <a:extLst>
              <a:ext uri="{FF2B5EF4-FFF2-40B4-BE49-F238E27FC236}">
                <a16:creationId xmlns:a16="http://schemas.microsoft.com/office/drawing/2014/main" id="{3CAC7758-6477-FDA0-A312-E39FBF533C9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096000"/>
            <a:ext cx="2160000" cy="216000"/>
          </a:xfrm>
        </p:spPr>
        <p:txBody>
          <a:bodyPr vert="horz" lIns="0" tIns="0" rIns="0" bIns="0" rtlCol="0" anchor="t" anchorCtr="0"/>
          <a:lstStyle>
            <a:lvl1pPr>
              <a:defRPr lang="en-US" sz="1400" smtClean="0"/>
            </a:lvl1pPr>
          </a:lstStyle>
          <a:p>
            <a:r>
              <a:rPr lang="fi-FI"/>
              <a:t>Jukka Ronni</a:t>
            </a:r>
            <a:endParaRPr lang="fi-FI" dirty="0"/>
          </a:p>
        </p:txBody>
      </p:sp>
      <p:sp>
        <p:nvSpPr>
          <p:cNvPr id="22" name="duser_1">
            <a:extLst>
              <a:ext uri="{FF2B5EF4-FFF2-40B4-BE49-F238E27FC236}">
                <a16:creationId xmlns:a16="http://schemas.microsoft.com/office/drawing/2014/main" id="{96E05E4F-2793-6EFA-B9DE-D89A4CA0AA36}"/>
              </a:ext>
            </a:extLst>
          </p:cNvPr>
          <p:cNvSpPr txBox="1">
            <a:spLocks/>
          </p:cNvSpPr>
          <p:nvPr userDrawn="1"/>
        </p:nvSpPr>
        <p:spPr>
          <a:xfrm>
            <a:off x="928799" y="3420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23" name="duser_2">
            <a:extLst>
              <a:ext uri="{FF2B5EF4-FFF2-40B4-BE49-F238E27FC236}">
                <a16:creationId xmlns:a16="http://schemas.microsoft.com/office/drawing/2014/main" id="{98E864E4-8ADA-E257-0001-5B72FE7C0F82}"/>
              </a:ext>
            </a:extLst>
          </p:cNvPr>
          <p:cNvSpPr txBox="1">
            <a:spLocks/>
          </p:cNvSpPr>
          <p:nvPr userDrawn="1"/>
        </p:nvSpPr>
        <p:spPr>
          <a:xfrm>
            <a:off x="3239999" y="3096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33" name="duser_3">
            <a:extLst>
              <a:ext uri="{FF2B5EF4-FFF2-40B4-BE49-F238E27FC236}">
                <a16:creationId xmlns:a16="http://schemas.microsoft.com/office/drawing/2014/main" id="{909C2D96-06D0-78D4-C04E-8397680CD559}"/>
              </a:ext>
            </a:extLst>
          </p:cNvPr>
          <p:cNvSpPr txBox="1">
            <a:spLocks/>
          </p:cNvSpPr>
          <p:nvPr userDrawn="1"/>
        </p:nvSpPr>
        <p:spPr>
          <a:xfrm>
            <a:off x="3239999" y="3420000"/>
            <a:ext cx="216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A6038138-08D9-D7C9-A694-E9CF3C1484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800" y="3600000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3.3.2023</a:t>
            </a:r>
            <a:endParaRPr lang="en-US"/>
          </a:p>
        </p:txBody>
      </p:sp>
      <p:sp>
        <p:nvSpPr>
          <p:cNvPr id="19" name="DConfidentiality">
            <a:extLst>
              <a:ext uri="{FF2B5EF4-FFF2-40B4-BE49-F238E27FC236}">
                <a16:creationId xmlns:a16="http://schemas.microsoft.com/office/drawing/2014/main" id="{FC7A8C6D-1D34-6242-745E-73CE1B9BA5CC}"/>
              </a:ext>
            </a:extLst>
          </p:cNvPr>
          <p:cNvSpPr txBox="1">
            <a:spLocks/>
          </p:cNvSpPr>
          <p:nvPr userDrawn="1"/>
        </p:nvSpPr>
        <p:spPr>
          <a:xfrm>
            <a:off x="838800" y="4320000"/>
            <a:ext cx="1811094" cy="216000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0" name="DDecree">
            <a:extLst>
              <a:ext uri="{FF2B5EF4-FFF2-40B4-BE49-F238E27FC236}">
                <a16:creationId xmlns:a16="http://schemas.microsoft.com/office/drawing/2014/main" id="{B412038A-9C06-5541-DDE0-39817F62FBAB}"/>
              </a:ext>
            </a:extLst>
          </p:cNvPr>
          <p:cNvSpPr txBox="1">
            <a:spLocks/>
          </p:cNvSpPr>
          <p:nvPr userDrawn="1"/>
        </p:nvSpPr>
        <p:spPr>
          <a:xfrm>
            <a:off x="2616249" y="4320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DSecrecy">
            <a:extLst>
              <a:ext uri="{FF2B5EF4-FFF2-40B4-BE49-F238E27FC236}">
                <a16:creationId xmlns:a16="http://schemas.microsoft.com/office/drawing/2014/main" id="{31AB12EB-ADA8-E3EB-1FF2-07370C7A067C}"/>
              </a:ext>
            </a:extLst>
          </p:cNvPr>
          <p:cNvSpPr txBox="1">
            <a:spLocks/>
          </p:cNvSpPr>
          <p:nvPr userDrawn="1"/>
        </p:nvSpPr>
        <p:spPr>
          <a:xfrm>
            <a:off x="838800" y="4572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Kuvan paikkamerkki 11">
            <a:extLst>
              <a:ext uri="{FF2B5EF4-FFF2-40B4-BE49-F238E27FC236}">
                <a16:creationId xmlns:a16="http://schemas.microsoft.com/office/drawing/2014/main" id="{ECF45415-D8F0-70FA-28BC-973F905675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37200" y="0"/>
            <a:ext cx="6156000" cy="2621118"/>
          </a:xfrm>
          <a:custGeom>
            <a:avLst/>
            <a:gdLst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3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5" fmla="*/ 0 w 6156000"/>
              <a:gd name="connsiteY5" fmla="*/ 3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47687 w 6156000"/>
              <a:gd name="connsiteY3" fmla="*/ 1739969 h 2621118"/>
              <a:gd name="connsiteX4" fmla="*/ 0 w 6156000"/>
              <a:gd name="connsiteY4" fmla="*/ 2621118 h 2621118"/>
              <a:gd name="connsiteX0" fmla="*/ 0 w 6164312"/>
              <a:gd name="connsiteY0" fmla="*/ 2621118 h 2621118"/>
              <a:gd name="connsiteX1" fmla="*/ 721043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  <a:gd name="connsiteX0" fmla="*/ 0 w 6164312"/>
              <a:gd name="connsiteY0" fmla="*/ 2621118 h 2621118"/>
              <a:gd name="connsiteX1" fmla="*/ 679479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4312" h="2621118">
                <a:moveTo>
                  <a:pt x="0" y="2621118"/>
                </a:moveTo>
                <a:lnTo>
                  <a:pt x="679479" y="0"/>
                </a:lnTo>
                <a:lnTo>
                  <a:pt x="6156000" y="318"/>
                </a:lnTo>
                <a:cubicBezTo>
                  <a:pt x="6158771" y="643933"/>
                  <a:pt x="6161541" y="1287547"/>
                  <a:pt x="6164312" y="1931162"/>
                </a:cubicBezTo>
                <a:lnTo>
                  <a:pt x="0" y="262111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1. kuva tai väri kuvagalleriasta. Muita kuvia voit lisätä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3" name="Kuvan paikkamerkki 11">
            <a:extLst>
              <a:ext uri="{FF2B5EF4-FFF2-40B4-BE49-F238E27FC236}">
                <a16:creationId xmlns:a16="http://schemas.microsoft.com/office/drawing/2014/main" id="{213398F5-290C-A9DF-6523-5B429DFCCF2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30289" y="1998000"/>
            <a:ext cx="6459311" cy="3207600"/>
          </a:xfrm>
          <a:custGeom>
            <a:avLst/>
            <a:gdLst>
              <a:gd name="connsiteX0" fmla="*/ 0 w 6469200"/>
              <a:gd name="connsiteY0" fmla="*/ 0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0 w 6469200"/>
              <a:gd name="connsiteY4" fmla="*/ 0 h 3207600"/>
              <a:gd name="connsiteX0" fmla="*/ 261257 w 6469200"/>
              <a:gd name="connsiteY0" fmla="*/ 718457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261257 w 6469200"/>
              <a:gd name="connsiteY4" fmla="*/ 718457 h 3207600"/>
              <a:gd name="connsiteX0" fmla="*/ 111968 w 6319911"/>
              <a:gd name="connsiteY0" fmla="*/ 718457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11968 w 6319911"/>
              <a:gd name="connsiteY4" fmla="*/ 718457 h 3207600"/>
              <a:gd name="connsiteX0" fmla="*/ 158621 w 6319911"/>
              <a:gd name="connsiteY0" fmla="*/ 699796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58621 w 6319911"/>
              <a:gd name="connsiteY4" fmla="*/ 699796 h 3207600"/>
              <a:gd name="connsiteX0" fmla="*/ 270589 w 6431879"/>
              <a:gd name="connsiteY0" fmla="*/ 699796 h 3207600"/>
              <a:gd name="connsiteX1" fmla="*/ 6431879 w 6431879"/>
              <a:gd name="connsiteY1" fmla="*/ 0 h 3207600"/>
              <a:gd name="connsiteX2" fmla="*/ 6431879 w 6431879"/>
              <a:gd name="connsiteY2" fmla="*/ 3207600 h 3207600"/>
              <a:gd name="connsiteX3" fmla="*/ 0 w 6431879"/>
              <a:gd name="connsiteY3" fmla="*/ 1696040 h 3207600"/>
              <a:gd name="connsiteX4" fmla="*/ 270589 w 6431879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9311" h="3207600">
                <a:moveTo>
                  <a:pt x="298021" y="699796"/>
                </a:moveTo>
                <a:lnTo>
                  <a:pt x="6459311" y="0"/>
                </a:lnTo>
                <a:lnTo>
                  <a:pt x="6459311" y="3207600"/>
                </a:lnTo>
                <a:lnTo>
                  <a:pt x="0" y="1824056"/>
                </a:lnTo>
                <a:lnTo>
                  <a:pt x="298021" y="699796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2. kuva tai väri kuvagalleriasta. Muita kuvia voit lisätä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2" name="Kuvan paikkamerkki 11">
            <a:extLst>
              <a:ext uri="{FF2B5EF4-FFF2-40B4-BE49-F238E27FC236}">
                <a16:creationId xmlns:a16="http://schemas.microsoft.com/office/drawing/2014/main" id="{A1029FCA-64BC-6BB6-607F-AC980FC6642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929540" y="3882368"/>
            <a:ext cx="7254877" cy="2972083"/>
          </a:xfrm>
          <a:custGeom>
            <a:avLst/>
            <a:gdLst>
              <a:gd name="connsiteX0" fmla="*/ 0 w 7250400"/>
              <a:gd name="connsiteY0" fmla="*/ 0 h 2966400"/>
              <a:gd name="connsiteX1" fmla="*/ 7250400 w 7250400"/>
              <a:gd name="connsiteY1" fmla="*/ 0 h 2966400"/>
              <a:gd name="connsiteX2" fmla="*/ 7250400 w 7250400"/>
              <a:gd name="connsiteY2" fmla="*/ 2966400 h 2966400"/>
              <a:gd name="connsiteX3" fmla="*/ 0 w 7250400"/>
              <a:gd name="connsiteY3" fmla="*/ 2966400 h 2966400"/>
              <a:gd name="connsiteX4" fmla="*/ 0 w 7250400"/>
              <a:gd name="connsiteY4" fmla="*/ 0 h 2966400"/>
              <a:gd name="connsiteX0" fmla="*/ 811764 w 7250400"/>
              <a:gd name="connsiteY0" fmla="*/ 0 h 3097028"/>
              <a:gd name="connsiteX1" fmla="*/ 7250400 w 7250400"/>
              <a:gd name="connsiteY1" fmla="*/ 130628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52089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42564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58928"/>
              <a:gd name="connsiteX1" fmla="*/ 7241069 w 7250400"/>
              <a:gd name="connsiteY1" fmla="*/ 1387540 h 3058928"/>
              <a:gd name="connsiteX2" fmla="*/ 7250400 w 7250400"/>
              <a:gd name="connsiteY2" fmla="*/ 3058928 h 3058928"/>
              <a:gd name="connsiteX3" fmla="*/ 0 w 7250400"/>
              <a:gd name="connsiteY3" fmla="*/ 3058928 h 3058928"/>
              <a:gd name="connsiteX4" fmla="*/ 811764 w 7250400"/>
              <a:gd name="connsiteY4" fmla="*/ 0 h 3058928"/>
              <a:gd name="connsiteX0" fmla="*/ 783189 w 7221825"/>
              <a:gd name="connsiteY0" fmla="*/ 0 h 3058928"/>
              <a:gd name="connsiteX1" fmla="*/ 7212494 w 7221825"/>
              <a:gd name="connsiteY1" fmla="*/ 1387540 h 3058928"/>
              <a:gd name="connsiteX2" fmla="*/ 7221825 w 7221825"/>
              <a:gd name="connsiteY2" fmla="*/ 3058928 h 3058928"/>
              <a:gd name="connsiteX3" fmla="*/ 0 w 7221825"/>
              <a:gd name="connsiteY3" fmla="*/ 2954153 h 3058928"/>
              <a:gd name="connsiteX4" fmla="*/ 783189 w 7221825"/>
              <a:gd name="connsiteY4" fmla="*/ 0 h 3058928"/>
              <a:gd name="connsiteX0" fmla="*/ 783189 w 7231350"/>
              <a:gd name="connsiteY0" fmla="*/ 0 h 2963678"/>
              <a:gd name="connsiteX1" fmla="*/ 7212494 w 7231350"/>
              <a:gd name="connsiteY1" fmla="*/ 1387540 h 2963678"/>
              <a:gd name="connsiteX2" fmla="*/ 7231350 w 7231350"/>
              <a:gd name="connsiteY2" fmla="*/ 2963678 h 2963678"/>
              <a:gd name="connsiteX3" fmla="*/ 0 w 7231350"/>
              <a:gd name="connsiteY3" fmla="*/ 2954153 h 2963678"/>
              <a:gd name="connsiteX4" fmla="*/ 783189 w 7231350"/>
              <a:gd name="connsiteY4" fmla="*/ 0 h 2963678"/>
              <a:gd name="connsiteX0" fmla="*/ 741353 w 7231350"/>
              <a:gd name="connsiteY0" fmla="*/ 0 h 2975631"/>
              <a:gd name="connsiteX1" fmla="*/ 7212494 w 7231350"/>
              <a:gd name="connsiteY1" fmla="*/ 1399493 h 2975631"/>
              <a:gd name="connsiteX2" fmla="*/ 7231350 w 7231350"/>
              <a:gd name="connsiteY2" fmla="*/ 2975631 h 2975631"/>
              <a:gd name="connsiteX3" fmla="*/ 0 w 7231350"/>
              <a:gd name="connsiteY3" fmla="*/ 2966106 h 2975631"/>
              <a:gd name="connsiteX4" fmla="*/ 741353 w 7231350"/>
              <a:gd name="connsiteY4" fmla="*/ 0 h 2975631"/>
              <a:gd name="connsiteX0" fmla="*/ 783188 w 7273185"/>
              <a:gd name="connsiteY0" fmla="*/ 0 h 2975631"/>
              <a:gd name="connsiteX1" fmla="*/ 7254329 w 7273185"/>
              <a:gd name="connsiteY1" fmla="*/ 1399493 h 2975631"/>
              <a:gd name="connsiteX2" fmla="*/ 7273185 w 7273185"/>
              <a:gd name="connsiteY2" fmla="*/ 2975631 h 2975631"/>
              <a:gd name="connsiteX3" fmla="*/ 0 w 7273185"/>
              <a:gd name="connsiteY3" fmla="*/ 2972083 h 2975631"/>
              <a:gd name="connsiteX4" fmla="*/ 783188 w 7273185"/>
              <a:gd name="connsiteY4" fmla="*/ 0 h 2975631"/>
              <a:gd name="connsiteX0" fmla="*/ 783188 w 7254877"/>
              <a:gd name="connsiteY0" fmla="*/ 0 h 2972083"/>
              <a:gd name="connsiteX1" fmla="*/ 7254329 w 7254877"/>
              <a:gd name="connsiteY1" fmla="*/ 1399493 h 2972083"/>
              <a:gd name="connsiteX2" fmla="*/ 7249279 w 7254877"/>
              <a:gd name="connsiteY2" fmla="*/ 2969655 h 2972083"/>
              <a:gd name="connsiteX3" fmla="*/ 0 w 7254877"/>
              <a:gd name="connsiteY3" fmla="*/ 2972083 h 2972083"/>
              <a:gd name="connsiteX4" fmla="*/ 783188 w 7254877"/>
              <a:gd name="connsiteY4" fmla="*/ 0 h 2972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54877" h="2972083">
                <a:moveTo>
                  <a:pt x="783188" y="0"/>
                </a:moveTo>
                <a:lnTo>
                  <a:pt x="7254329" y="1399493"/>
                </a:lnTo>
                <a:cubicBezTo>
                  <a:pt x="7257439" y="1924872"/>
                  <a:pt x="7246169" y="2444276"/>
                  <a:pt x="7249279" y="2969655"/>
                </a:cubicBezTo>
                <a:lnTo>
                  <a:pt x="0" y="2972083"/>
                </a:lnTo>
                <a:lnTo>
                  <a:pt x="783188" y="0"/>
                </a:lnTo>
                <a:close/>
              </a:path>
            </a:pathLst>
          </a:custGeom>
        </p:spPr>
        <p:txBody>
          <a:bodyPr anchor="b"/>
          <a:lstStyle>
            <a:lvl1pPr marL="0" indent="0" algn="ct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3. kuva tai väri kuvagalleriasta. Muita kuvia voit lisätä Väylän kuvapankista tai omista tiedostoista</a:t>
            </a:r>
            <a:endParaRPr lang="en-US" dirty="0"/>
          </a:p>
          <a:p>
            <a:endParaRPr lang="fi-FI" dirty="0"/>
          </a:p>
        </p:txBody>
      </p:sp>
      <p:pic>
        <p:nvPicPr>
          <p:cNvPr id="37" name="Picture 14" descr="Väyläviraston logo">
            <a:extLst>
              <a:ext uri="{FF2B5EF4-FFF2-40B4-BE49-F238E27FC236}">
                <a16:creationId xmlns:a16="http://schemas.microsoft.com/office/drawing/2014/main" id="{CFE18993-6749-2E5A-E9F6-584C91719FF8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6" y="5124315"/>
            <a:ext cx="1673549" cy="1394625"/>
          </a:xfrm>
          <a:prstGeom prst="rect">
            <a:avLst/>
          </a:prstGeom>
        </p:spPr>
      </p:pic>
      <p:sp>
        <p:nvSpPr>
          <p:cNvPr id="4" name="eukarelialogoplaceholder">
            <a:extLst>
              <a:ext uri="{FF2B5EF4-FFF2-40B4-BE49-F238E27FC236}">
                <a16:creationId xmlns:a16="http://schemas.microsoft.com/office/drawing/2014/main" id="{C53F6C4E-C88D-EF31-98B0-560A45F900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64273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5" name="eulogotenplaceholder">
            <a:extLst>
              <a:ext uri="{FF2B5EF4-FFF2-40B4-BE49-F238E27FC236}">
                <a16:creationId xmlns:a16="http://schemas.microsoft.com/office/drawing/2014/main" id="{27EF32F5-1D17-FDC3-0035-304F4721B7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6" name="eulogoplaceholder">
            <a:extLst>
              <a:ext uri="{FF2B5EF4-FFF2-40B4-BE49-F238E27FC236}">
                <a16:creationId xmlns:a16="http://schemas.microsoft.com/office/drawing/2014/main" id="{1B1B336A-30A5-31FB-0744-39B5981B4A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44806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7" name="eufinancelogoplaceholder">
            <a:extLst>
              <a:ext uri="{FF2B5EF4-FFF2-40B4-BE49-F238E27FC236}">
                <a16:creationId xmlns:a16="http://schemas.microsoft.com/office/drawing/2014/main" id="{2EA21E00-D18D-3F08-9E5D-04C19AA74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</p:spTree>
    <p:extLst>
      <p:ext uri="{BB962C8B-B14F-4D97-AF65-F5344CB8AC3E}">
        <p14:creationId xmlns:p14="http://schemas.microsoft.com/office/powerpoint/2010/main" val="2301216678"/>
      </p:ext>
    </p:extLst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sininen" preserve="1" userDrawn="1">
  <p:cSld name="vaaka_kuva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uvan paikkamerkki 3">
            <a:extLst>
              <a:ext uri="{FF2B5EF4-FFF2-40B4-BE49-F238E27FC236}">
                <a16:creationId xmlns:a16="http://schemas.microsoft.com/office/drawing/2014/main" id="{AB4047D7-75ED-C176-9F2B-759FC50655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dirty="0"/>
              <a:t>Lisää kuva kuvagalleriasta, Väylän kuvapankista tai omista tiedostoista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168E480F-6969-9C85-3F13-C2581A92F7D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accent1">
                  <a:alpha val="11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alaotsikko</a:t>
            </a:r>
            <a:endParaRPr lang="en-US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D6A058AD-20D3-103F-BE1A-6A66EEE2A881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accent1">
                  <a:alpha val="11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otsikko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2964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vihrea" preserve="1" userDrawn="1">
  <p:cSld name="vaaka_kuva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uvan paikkamerkki 3">
            <a:extLst>
              <a:ext uri="{FF2B5EF4-FFF2-40B4-BE49-F238E27FC236}">
                <a16:creationId xmlns:a16="http://schemas.microsoft.com/office/drawing/2014/main" id="{37D1F390-B184-4B82-1464-B4F5FE461F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dirty="0"/>
              <a:t>Lisää kuva kuvagalleriasta, Väylän kuvapankista tai omista tiedostoista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C01834BC-D657-9433-05AE-301C6EFE0B6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bg2">
                  <a:alpha val="11000"/>
                </a:schemeClr>
              </a:gs>
              <a:gs pos="0">
                <a:schemeClr val="accent4">
                  <a:alpha val="71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alaotsikko</a:t>
            </a:r>
            <a:endParaRPr lang="en-US" dirty="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3391C4EA-1BDA-2FE2-EC62-4C09E203DD3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bg2">
                  <a:alpha val="11000"/>
                </a:schemeClr>
              </a:gs>
              <a:gs pos="0">
                <a:schemeClr val="accent4">
                  <a:alpha val="71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otsikko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6306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pinkki" preserve="1" userDrawn="1">
  <p:cSld name="vaaka_kuva_pinkk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uvan paikkamerkki 3">
            <a:extLst>
              <a:ext uri="{FF2B5EF4-FFF2-40B4-BE49-F238E27FC236}">
                <a16:creationId xmlns:a16="http://schemas.microsoft.com/office/drawing/2014/main" id="{552D661D-62EC-E4F9-7F2D-E30CA1F0A8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dirty="0"/>
              <a:t>Lisää kuva kuvagalleriasta, Väylän kuvapankista tai omista tiedostoista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F83D4C-14C0-1A7B-8488-471A0D5995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accent5">
                  <a:alpha val="14000"/>
                </a:schemeClr>
              </a:gs>
              <a:gs pos="0">
                <a:schemeClr val="accent5">
                  <a:alpha val="77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alaotsikko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CB0C59-FB4D-3FDE-13BC-9E175336B7A8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accent5">
                  <a:alpha val="14000"/>
                </a:schemeClr>
              </a:gs>
              <a:gs pos="0">
                <a:schemeClr val="accent5">
                  <a:alpha val="77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otsikko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2663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uva_teksti" preserve="1" userDrawn="1">
  <p:cSld name="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955970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6955971" cy="43200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920000" y="0"/>
            <a:ext cx="42840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517345"/>
      </p:ext>
    </p:extLst>
  </p:cSld>
  <p:clrMapOvr>
    <a:masterClrMapping/>
  </p:clrMapOvr>
  <p:hf hd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kuva_teksti" preserve="1" userDrawn="1">
  <p:cSld name="levea_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162006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200" y="1813968"/>
            <a:ext cx="4177938" cy="43200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732800" y="0"/>
            <a:ext cx="74592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987749"/>
      </p:ext>
    </p:extLst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800" b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853572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ma_kuva_teksti" preserve="1" userDrawn="1">
  <p:cSld name="oma_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55276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Kirjoita tähän nimi</a:t>
            </a:r>
            <a:endParaRPr lang="en-US" dirty="0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744339" y="8709"/>
            <a:ext cx="54396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 dirty="0"/>
              <a:t>Lisää oma kuva</a:t>
            </a:r>
            <a:endParaRPr lang="en-US" dirty="0"/>
          </a:p>
          <a:p>
            <a:endParaRPr lang="fi-FI" dirty="0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2FE7494B-1547-CA50-9CF3-C058329BD5D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8200" y="1793876"/>
            <a:ext cx="5527675" cy="4320000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i-FI" dirty="0"/>
              <a:t>Kirjoita tähän nimike</a:t>
            </a:r>
            <a:br>
              <a:rPr lang="fi-FI" dirty="0"/>
            </a:br>
            <a:r>
              <a:rPr lang="fi-FI" dirty="0"/>
              <a:t>Osasto/Yksikkö</a:t>
            </a:r>
            <a:br>
              <a:rPr lang="fi-FI" dirty="0"/>
            </a:br>
            <a:r>
              <a:rPr lang="fi-FI" dirty="0"/>
              <a:t>Sähköpostiosoite</a:t>
            </a:r>
            <a:br>
              <a:rPr lang="fi-FI" dirty="0"/>
            </a:br>
            <a:r>
              <a:rPr lang="fi-FI" dirty="0"/>
              <a:t>some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53775"/>
      </p:ext>
    </p:extLst>
  </p:cSld>
  <p:clrMapOvr>
    <a:masterClrMapping/>
  </p:clrMapOvr>
  <p:hf hd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sininen" preserve="1" userDrawn="1">
  <p:cSld name="varipalkki_tekst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6460D66B-6E51-6FDF-D981-ABB668FF8A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36194" y="0"/>
            <a:ext cx="2548020" cy="6858000"/>
            <a:chOff x="9636194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15" name="Ryhmä 14">
              <a:extLst>
                <a:ext uri="{FF2B5EF4-FFF2-40B4-BE49-F238E27FC236}">
                  <a16:creationId xmlns:a16="http://schemas.microsoft.com/office/drawing/2014/main" id="{AB624DEC-2732-7717-5E45-E5C24426D1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36194" y="0"/>
              <a:ext cx="2548020" cy="6858000"/>
              <a:chOff x="9636194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36194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27000">
                    <a:schemeClr val="tx2"/>
                  </a:gs>
                  <a:gs pos="100000">
                    <a:schemeClr val="accent1"/>
                  </a:gs>
                </a:gsLst>
                <a:lin ang="0" scaled="0"/>
              </a:gradFill>
              <a:ln>
                <a:gradFill flip="none" rotWithShape="1">
                  <a:gsLst>
                    <a:gs pos="27000">
                      <a:schemeClr val="tx2"/>
                    </a:gs>
                    <a:gs pos="100000">
                      <a:schemeClr val="accent1"/>
                    </a:gs>
                  </a:gsLst>
                  <a:lin ang="0" scaled="0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349458"/>
      </p:ext>
    </p:extLst>
  </p:cSld>
  <p:clrMapOvr>
    <a:masterClrMapping/>
  </p:clrMapOvr>
  <p:hf hdr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vihrea" preserve="1" userDrawn="1">
  <p:cSld name="varipalkki_tekst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Ryhmä 5">
            <a:extLst>
              <a:ext uri="{FF2B5EF4-FFF2-40B4-BE49-F238E27FC236}">
                <a16:creationId xmlns:a16="http://schemas.microsoft.com/office/drawing/2014/main" id="{FE12A800-B557-2BF7-459A-AE820A389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45719" y="0"/>
            <a:ext cx="2548020" cy="6858000"/>
            <a:chOff x="9645719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3" name="Ryhmä 2">
              <a:extLst>
                <a:ext uri="{FF2B5EF4-FFF2-40B4-BE49-F238E27FC236}">
                  <a16:creationId xmlns:a16="http://schemas.microsoft.com/office/drawing/2014/main" id="{AE4EC138-9B2A-E5AC-E31B-690AB90F59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45719" y="0"/>
              <a:ext cx="2548020" cy="6858000"/>
              <a:chOff x="9645719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45719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4"/>
                  </a:gs>
                  <a:gs pos="100000">
                    <a:schemeClr val="bg2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429568415"/>
      </p:ext>
    </p:extLst>
  </p:cSld>
  <p:clrMapOvr>
    <a:masterClrMapping/>
  </p:clrMapOvr>
  <p:hf hdr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pinkki" preserve="1" userDrawn="1">
  <p:cSld name="varipalkki_tekst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Ryhmä 5">
            <a:extLst>
              <a:ext uri="{FF2B5EF4-FFF2-40B4-BE49-F238E27FC236}">
                <a16:creationId xmlns:a16="http://schemas.microsoft.com/office/drawing/2014/main" id="{E58E1E22-330C-39F9-E7F4-1D54989B96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55244" y="0"/>
            <a:ext cx="2548020" cy="6858000"/>
            <a:chOff x="9655244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3" name="Ryhmä 2">
              <a:extLst>
                <a:ext uri="{FF2B5EF4-FFF2-40B4-BE49-F238E27FC236}">
                  <a16:creationId xmlns:a16="http://schemas.microsoft.com/office/drawing/2014/main" id="{6B19C80A-C58F-C557-85A0-9708574957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55244" y="0"/>
              <a:ext cx="2548020" cy="6858000"/>
              <a:chOff x="9636194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36194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99500">
                    <a:srgbClr val="E50083"/>
                  </a:gs>
                  <a:gs pos="99000">
                    <a:schemeClr val="accent5">
                      <a:alpha val="72000"/>
                    </a:schemeClr>
                  </a:gs>
                  <a:gs pos="0">
                    <a:schemeClr val="accent5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310282119"/>
      </p:ext>
    </p:extLst>
  </p:cSld>
  <p:clrMapOvr>
    <a:masterClrMapping/>
  </p:clrMapOvr>
  <p:hf hdr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_kaksi_kuvaa" preserve="1" userDrawn="1">
  <p:cSld name="teksti_kaksi_kuv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057776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4371975" cy="4160112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525CEE5C-0ABB-5FAD-CD62-63A0C7F3CDC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792400" y="0"/>
            <a:ext cx="6399600" cy="3423600"/>
          </a:xfrm>
          <a:custGeom>
            <a:avLst/>
            <a:gdLst>
              <a:gd name="connsiteX0" fmla="*/ 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0 w 6399600"/>
              <a:gd name="connsiteY4" fmla="*/ 0 h 3430800"/>
              <a:gd name="connsiteX0" fmla="*/ 504825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504825 w 6399600"/>
              <a:gd name="connsiteY4" fmla="*/ 0 h 3430800"/>
              <a:gd name="connsiteX0" fmla="*/ 581025 w 6399600"/>
              <a:gd name="connsiteY0" fmla="*/ 0 h 3440325"/>
              <a:gd name="connsiteX1" fmla="*/ 6399600 w 6399600"/>
              <a:gd name="connsiteY1" fmla="*/ 9525 h 3440325"/>
              <a:gd name="connsiteX2" fmla="*/ 6399600 w 6399600"/>
              <a:gd name="connsiteY2" fmla="*/ 3440325 h 3440325"/>
              <a:gd name="connsiteX3" fmla="*/ 0 w 6399600"/>
              <a:gd name="connsiteY3" fmla="*/ 3440325 h 3440325"/>
              <a:gd name="connsiteX4" fmla="*/ 581025 w 6399600"/>
              <a:gd name="connsiteY4" fmla="*/ 0 h 3440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99600" h="3440325">
                <a:moveTo>
                  <a:pt x="581025" y="0"/>
                </a:moveTo>
                <a:lnTo>
                  <a:pt x="6399600" y="9525"/>
                </a:lnTo>
                <a:lnTo>
                  <a:pt x="6399600" y="3440325"/>
                </a:lnTo>
                <a:lnTo>
                  <a:pt x="0" y="3440325"/>
                </a:lnTo>
                <a:lnTo>
                  <a:pt x="581025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Tx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</p:txBody>
      </p:sp>
      <p:sp>
        <p:nvSpPr>
          <p:cNvPr id="11" name="Kuvan paikkamerkki 6">
            <a:extLst>
              <a:ext uri="{FF2B5EF4-FFF2-40B4-BE49-F238E27FC236}">
                <a16:creationId xmlns:a16="http://schemas.microsoft.com/office/drawing/2014/main" id="{16011C4F-724D-8760-175C-BBD6FF19F17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5211374" y="3456000"/>
            <a:ext cx="6980625" cy="3420000"/>
          </a:xfrm>
          <a:custGeom>
            <a:avLst/>
            <a:gdLst>
              <a:gd name="connsiteX0" fmla="*/ 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0 w 6399600"/>
              <a:gd name="connsiteY4" fmla="*/ 0 h 3430800"/>
              <a:gd name="connsiteX0" fmla="*/ 504825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504825 w 6399600"/>
              <a:gd name="connsiteY4" fmla="*/ 0 h 3430800"/>
              <a:gd name="connsiteX0" fmla="*/ 581025 w 6399600"/>
              <a:gd name="connsiteY0" fmla="*/ 0 h 3440325"/>
              <a:gd name="connsiteX1" fmla="*/ 6399600 w 6399600"/>
              <a:gd name="connsiteY1" fmla="*/ 9525 h 3440325"/>
              <a:gd name="connsiteX2" fmla="*/ 6399600 w 6399600"/>
              <a:gd name="connsiteY2" fmla="*/ 3440325 h 3440325"/>
              <a:gd name="connsiteX3" fmla="*/ 0 w 6399600"/>
              <a:gd name="connsiteY3" fmla="*/ 3440325 h 3440325"/>
              <a:gd name="connsiteX4" fmla="*/ 581025 w 6399600"/>
              <a:gd name="connsiteY4" fmla="*/ 0 h 3440325"/>
              <a:gd name="connsiteX0" fmla="*/ 1905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19050 w 6399600"/>
              <a:gd name="connsiteY4" fmla="*/ 0 h 3430800"/>
              <a:gd name="connsiteX0" fmla="*/ 600075 w 6980625"/>
              <a:gd name="connsiteY0" fmla="*/ 0 h 3430800"/>
              <a:gd name="connsiteX1" fmla="*/ 6980625 w 6980625"/>
              <a:gd name="connsiteY1" fmla="*/ 0 h 3430800"/>
              <a:gd name="connsiteX2" fmla="*/ 6980625 w 6980625"/>
              <a:gd name="connsiteY2" fmla="*/ 3430800 h 3430800"/>
              <a:gd name="connsiteX3" fmla="*/ 0 w 6980625"/>
              <a:gd name="connsiteY3" fmla="*/ 3421275 h 3430800"/>
              <a:gd name="connsiteX4" fmla="*/ 600075 w 6980625"/>
              <a:gd name="connsiteY4" fmla="*/ 0 h 3430800"/>
              <a:gd name="connsiteX0" fmla="*/ 579979 w 6980625"/>
              <a:gd name="connsiteY0" fmla="*/ 0 h 3430800"/>
              <a:gd name="connsiteX1" fmla="*/ 6980625 w 6980625"/>
              <a:gd name="connsiteY1" fmla="*/ 0 h 3430800"/>
              <a:gd name="connsiteX2" fmla="*/ 6980625 w 6980625"/>
              <a:gd name="connsiteY2" fmla="*/ 3430800 h 3430800"/>
              <a:gd name="connsiteX3" fmla="*/ 0 w 6980625"/>
              <a:gd name="connsiteY3" fmla="*/ 3421275 h 3430800"/>
              <a:gd name="connsiteX4" fmla="*/ 579979 w 6980625"/>
              <a:gd name="connsiteY4" fmla="*/ 0 h 343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80625" h="3430800">
                <a:moveTo>
                  <a:pt x="579979" y="0"/>
                </a:moveTo>
                <a:lnTo>
                  <a:pt x="6980625" y="0"/>
                </a:lnTo>
                <a:lnTo>
                  <a:pt x="6980625" y="3430800"/>
                </a:lnTo>
                <a:lnTo>
                  <a:pt x="0" y="3421275"/>
                </a:lnTo>
                <a:lnTo>
                  <a:pt x="579979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Tx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869262"/>
      </p:ext>
    </p:extLst>
  </p:cSld>
  <p:clrMapOvr>
    <a:masterClrMapping/>
  </p:clrMapOvr>
  <p:hf hdr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dia" preserve="1" userDrawn="1">
  <p:cSld name="teksti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35AEEA0D-4DDB-7C80-D5A9-2BC0F6746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690688"/>
            <a:ext cx="5067300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Tekstin paikkamerkki 6">
            <a:extLst>
              <a:ext uri="{FF2B5EF4-FFF2-40B4-BE49-F238E27FC236}">
                <a16:creationId xmlns:a16="http://schemas.microsoft.com/office/drawing/2014/main" id="{9952975F-EC22-4458-763E-93FFB91847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76950" y="1690688"/>
            <a:ext cx="5067300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194797"/>
      </p:ext>
    </p:extLst>
  </p:cSld>
  <p:clrMapOvr>
    <a:masterClrMapping/>
  </p:clrMapOvr>
  <p:hf hdr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_graafi" preserve="1" userDrawn="1">
  <p:cSld name="teksti_gra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35AEEA0D-4DDB-7C80-D5A9-2BC0F6746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199" y="1775860"/>
            <a:ext cx="2486025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10" name="Kaavion paikkamerkki 9">
            <a:extLst>
              <a:ext uri="{FF2B5EF4-FFF2-40B4-BE49-F238E27FC236}">
                <a16:creationId xmlns:a16="http://schemas.microsoft.com/office/drawing/2014/main" id="{CFB0F0F9-2B0C-1D59-6D78-D7BEBF88F50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3495674" y="1776413"/>
            <a:ext cx="8373600" cy="4161048"/>
          </a:xfrm>
        </p:spPr>
        <p:txBody>
          <a:bodyPr/>
          <a:lstStyle/>
          <a:p>
            <a:r>
              <a:rPr lang="fi-FI"/>
              <a:t>Lisää kaavio napsauttamalla kuvaketta</a:t>
            </a:r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369905"/>
      </p:ext>
    </p:extLst>
  </p:cSld>
  <p:clrMapOvr>
    <a:masterClrMapping/>
  </p:clrMapOvr>
  <p:hf hdr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aafi" preserve="1" userDrawn="1">
  <p:cSld name="gra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10" name="Kaavion paikkamerkki 9">
            <a:extLst>
              <a:ext uri="{FF2B5EF4-FFF2-40B4-BE49-F238E27FC236}">
                <a16:creationId xmlns:a16="http://schemas.microsoft.com/office/drawing/2014/main" id="{CFB0F0F9-2B0C-1D59-6D78-D7BEBF88F50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838200" y="1776413"/>
            <a:ext cx="11031074" cy="4172400"/>
          </a:xfrm>
        </p:spPr>
        <p:txBody>
          <a:bodyPr/>
          <a:lstStyle/>
          <a:p>
            <a:r>
              <a:rPr lang="fi-FI"/>
              <a:t>Lisää kaavio napsauttamalla kuvaketta</a:t>
            </a:r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990383"/>
      </p:ext>
    </p:extLst>
  </p:cSld>
  <p:clrMapOvr>
    <a:masterClrMapping/>
  </p:clrMapOvr>
  <p:hf hdr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sininen" preserve="1" userDrawn="1">
  <p:cSld name="levea_varipalkki_tekst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7"/>
            <a:ext cx="4998825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E83F3351-3664-E6F2-DD7C-91425A800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014701" y="0"/>
            <a:ext cx="6174000" cy="6872927"/>
            <a:chOff x="6014701" y="0"/>
            <a:chExt cx="6174000" cy="6872927"/>
          </a:xfrm>
        </p:grpSpPr>
        <p:sp>
          <p:nvSpPr>
            <p:cNvPr id="9" name="Suorakulmio 8" descr="ogo&#10;&#10;Description automatically generated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14701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27000">
                  <a:schemeClr val="tx2"/>
                </a:gs>
                <a:gs pos="100000">
                  <a:schemeClr val="accent1"/>
                </a:gs>
              </a:gsLst>
              <a:lin ang="0" scaled="0"/>
            </a:gradFill>
            <a:ln>
              <a:gradFill flip="none" rotWithShape="1">
                <a:gsLst>
                  <a:gs pos="27000">
                    <a:schemeClr val="tx2"/>
                  </a:gs>
                  <a:gs pos="100000">
                    <a:schemeClr val="accent1"/>
                  </a:gs>
                </a:gsLst>
                <a:lin ang="0" scaled="0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 dirty="0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41288968"/>
      </p:ext>
    </p:extLst>
  </p:cSld>
  <p:clrMapOvr>
    <a:masterClrMapping/>
  </p:clrMapOvr>
  <p:hf hdr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vihrea" preserve="1" userDrawn="1">
  <p:cSld name="levea_varipalkki_tekst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8"/>
            <a:ext cx="4998825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591FEF7D-CAD8-A887-CD45-EA3B051F0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024226" y="0"/>
            <a:ext cx="6174000" cy="6872927"/>
            <a:chOff x="6024226" y="0"/>
            <a:chExt cx="6174000" cy="6872927"/>
          </a:xfrm>
        </p:grpSpPr>
        <p:sp>
          <p:nvSpPr>
            <p:cNvPr id="9" name="Suorakulmio 8" descr="Logo&#10;&#10;Description automatically generated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24226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bg2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16267014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‹#›</a:t>
            </a:fld>
            <a:endParaRPr lang="fi-FI"/>
          </a:p>
        </p:txBody>
      </p:sp>
      <p:sp>
        <p:nvSpPr>
          <p:cNvPr id="7" name="Suorakulmio 6"/>
          <p:cNvSpPr/>
          <p:nvPr userDrawn="1"/>
        </p:nvSpPr>
        <p:spPr>
          <a:xfrm>
            <a:off x="0" y="6770193"/>
            <a:ext cx="12192000" cy="87807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9358674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pinkki" preserve="1" userDrawn="1">
  <p:cSld name="levea_varipalkki_tekst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8"/>
            <a:ext cx="4998825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0FF513F4-A0EE-7D01-E70F-9949F2BAC684}"/>
              </a:ext>
            </a:extLst>
          </p:cNvPr>
          <p:cNvGrpSpPr/>
          <p:nvPr userDrawn="1"/>
        </p:nvGrpSpPr>
        <p:grpSpPr>
          <a:xfrm>
            <a:off x="6024226" y="0"/>
            <a:ext cx="6174000" cy="6872927"/>
            <a:chOff x="6024226" y="0"/>
            <a:chExt cx="6174000" cy="6872927"/>
          </a:xfrm>
        </p:grpSpPr>
        <p:sp>
          <p:nvSpPr>
            <p:cNvPr id="9" name="Suorakulmio 8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24226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5">
                    <a:alpha val="63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07280844"/>
      </p:ext>
    </p:extLst>
  </p:cSld>
  <p:clrMapOvr>
    <a:masterClrMapping/>
  </p:clrMapOvr>
  <p:hf hdr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petu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Esityksen loppudia">
            <a:extLst>
              <a:ext uri="{FF2B5EF4-FFF2-40B4-BE49-F238E27FC236}">
                <a16:creationId xmlns:a16="http://schemas.microsoft.com/office/drawing/2014/main" id="{8011D531-C477-E90E-BB81-1C49976BFEA9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394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‹#›</a:t>
            </a:fld>
            <a:endParaRPr lang="fi-FI"/>
          </a:p>
        </p:txBody>
      </p:sp>
      <p:sp>
        <p:nvSpPr>
          <p:cNvPr id="7" name="Suorakulmio 6"/>
          <p:cNvSpPr/>
          <p:nvPr userDrawn="1"/>
        </p:nvSpPr>
        <p:spPr>
          <a:xfrm>
            <a:off x="0" y="6770193"/>
            <a:ext cx="12192000" cy="87807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53916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Väylä_raporttiesit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‹#›</a:t>
            </a:fld>
            <a:endParaRPr lang="fi-FI"/>
          </a:p>
        </p:txBody>
      </p:sp>
      <p:sp>
        <p:nvSpPr>
          <p:cNvPr id="8" name="Suorakulmio 7"/>
          <p:cNvSpPr/>
          <p:nvPr userDrawn="1"/>
        </p:nvSpPr>
        <p:spPr>
          <a:xfrm>
            <a:off x="0" y="6770193"/>
            <a:ext cx="12192000" cy="87807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45702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9727285" cy="1325563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B5EF9-88F7-4466-B02F-491EF9DBB11F}" type="datetime1">
              <a:rPr lang="fi-FI" smtClean="0"/>
              <a:t>14.3.2023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‹#›</a:t>
            </a:fld>
            <a:endParaRPr lang="fi-FI"/>
          </a:p>
        </p:txBody>
      </p:sp>
      <p:sp>
        <p:nvSpPr>
          <p:cNvPr id="10" name="Suorakulmio 9"/>
          <p:cNvSpPr/>
          <p:nvPr userDrawn="1"/>
        </p:nvSpPr>
        <p:spPr>
          <a:xfrm>
            <a:off x="0" y="6770193"/>
            <a:ext cx="12192000" cy="87807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79462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A2353-D876-4A98-A245-E2FC504DE87A}" type="datetime1">
              <a:rPr lang="fi-FI" smtClean="0"/>
              <a:t>14.3.2023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‹#›</a:t>
            </a:fld>
            <a:endParaRPr lang="fi-FI"/>
          </a:p>
        </p:txBody>
      </p:sp>
      <p:sp>
        <p:nvSpPr>
          <p:cNvPr id="6" name="Suorakulmio 5"/>
          <p:cNvSpPr/>
          <p:nvPr userDrawn="1"/>
        </p:nvSpPr>
        <p:spPr>
          <a:xfrm>
            <a:off x="0" y="6770193"/>
            <a:ext cx="12192000" cy="87807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60147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‹#›</a:t>
            </a:fld>
            <a:endParaRPr lang="fi-FI"/>
          </a:p>
        </p:txBody>
      </p:sp>
      <p:sp>
        <p:nvSpPr>
          <p:cNvPr id="5" name="Suorakulmio 4"/>
          <p:cNvSpPr/>
          <p:nvPr userDrawn="1"/>
        </p:nvSpPr>
        <p:spPr>
          <a:xfrm>
            <a:off x="0" y="6770193"/>
            <a:ext cx="12192000" cy="87807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26317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183188" y="1404906"/>
            <a:ext cx="6172200" cy="445614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‹#›</a:t>
            </a:fld>
            <a:endParaRPr lang="fi-FI"/>
          </a:p>
        </p:txBody>
      </p:sp>
      <p:sp>
        <p:nvSpPr>
          <p:cNvPr id="8" name="Suorakulmio 7"/>
          <p:cNvSpPr/>
          <p:nvPr userDrawn="1"/>
        </p:nvSpPr>
        <p:spPr>
          <a:xfrm>
            <a:off x="0" y="6770193"/>
            <a:ext cx="12192000" cy="87807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80637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84998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F00A28-1307-4F0F-9741-519B1798A8CF}" type="datetime1">
              <a:rPr lang="fi-FI" smtClean="0"/>
              <a:t>14.3.2023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81E58F-EBEE-45C2-B214-23E4267F217A}" type="slidenum">
              <a:rPr lang="fi-FI" smtClean="0"/>
              <a:t>‹#›</a:t>
            </a:fld>
            <a:endParaRPr lang="fi-FI"/>
          </a:p>
        </p:txBody>
      </p:sp>
      <p:pic>
        <p:nvPicPr>
          <p:cNvPr id="12" name="Kuva 11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9143" y="415042"/>
            <a:ext cx="922142" cy="712564"/>
          </a:xfrm>
          <a:prstGeom prst="rect">
            <a:avLst/>
          </a:prstGeom>
        </p:spPr>
      </p:pic>
      <p:sp>
        <p:nvSpPr>
          <p:cNvPr id="9" name="Suorakulmio 8"/>
          <p:cNvSpPr/>
          <p:nvPr userDrawn="1"/>
        </p:nvSpPr>
        <p:spPr>
          <a:xfrm>
            <a:off x="0" y="6770193"/>
            <a:ext cx="12192000" cy="87807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01805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dirty="0"/>
              <a:t>Muokkaa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/>
              <a:t>Muokkaa tekstin perustyylejä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  <a:p>
            <a:pPr lvl="3"/>
            <a:r>
              <a:rPr lang="fi-FI" dirty="0"/>
              <a:t>neljäs taso</a:t>
            </a:r>
          </a:p>
          <a:p>
            <a:pPr lvl="4"/>
            <a:r>
              <a:rPr lang="fi-FI" dirty="0"/>
              <a:t>viides taso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00350" y="6356350"/>
            <a:ext cx="22124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Jukka Ronni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1756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fi-FI"/>
              <a:t>3.3.2023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49" y="6356350"/>
            <a:ext cx="561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542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82" r:id="rId15"/>
    <p:sldLayoutId id="2147483683" r:id="rId16"/>
    <p:sldLayoutId id="2147483684" r:id="rId17"/>
    <p:sldLayoutId id="2147483685" r:id="rId18"/>
    <p:sldLayoutId id="2147483686" r:id="rId1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4400" indent="-284400" algn="l" defTabSz="914400" rtl="0" eaLnBrk="1" latinLnBrk="0" hangingPunct="1">
        <a:lnSpc>
          <a:spcPct val="150000"/>
        </a:lnSpc>
        <a:spcBef>
          <a:spcPts val="1000"/>
        </a:spcBef>
        <a:buClr>
          <a:srgbClr val="0065AF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1600" indent="-2844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087200" indent="-1728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1728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1728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Kuvan paikkamerkki 16" descr="Kuva, joka sisältää kohteen seuraa, koroke, tapa, matkustaminen&#10;&#10;Kuvaus luotu automaattisesti">
            <a:extLst>
              <a:ext uri="{FF2B5EF4-FFF2-40B4-BE49-F238E27FC236}">
                <a16:creationId xmlns:a16="http://schemas.microsoft.com/office/drawing/2014/main" id="{4416FB9F-26C7-1850-84C2-41E2D8561A28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50" b="22110"/>
          <a:stretch/>
        </p:blipFill>
        <p:spPr>
          <a:xfrm>
            <a:off x="0" y="-9525"/>
            <a:ext cx="12192000" cy="4770438"/>
          </a:xfrm>
          <a:solidFill>
            <a:schemeClr val="bg1">
              <a:lumMod val="75000"/>
            </a:schemeClr>
          </a:solidFill>
        </p:spPr>
      </p:pic>
      <p:sp>
        <p:nvSpPr>
          <p:cNvPr id="3" name="Suorakulmio 2"/>
          <p:cNvSpPr/>
          <p:nvPr/>
        </p:nvSpPr>
        <p:spPr>
          <a:xfrm>
            <a:off x="0" y="4835691"/>
            <a:ext cx="12192000" cy="1926336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" name="Tekstin paikkamerkki 1"/>
          <p:cNvSpPr>
            <a:spLocks noGrp="1"/>
          </p:cNvSpPr>
          <p:nvPr>
            <p:ph type="body" sz="quarter" idx="11"/>
          </p:nvPr>
        </p:nvSpPr>
        <p:spPr>
          <a:xfrm>
            <a:off x="2919827" y="5090371"/>
            <a:ext cx="8980625" cy="1416977"/>
          </a:xfrm>
        </p:spPr>
        <p:txBody>
          <a:bodyPr>
            <a:normAutofit/>
          </a:bodyPr>
          <a:lstStyle/>
          <a:p>
            <a:r>
              <a:rPr lang="fi-FI" altLang="en-US" dirty="0">
                <a:solidFill>
                  <a:schemeClr val="bg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Ratafoorumi, lyhyt kertaus foorumin toiminnasta</a:t>
            </a:r>
          </a:p>
          <a:p>
            <a:r>
              <a:rPr lang="fi-FI" altLang="en-US" sz="1800" b="0" dirty="0">
                <a:solidFill>
                  <a:schemeClr val="bg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14.3.2023 Jukka Valjakka</a:t>
            </a:r>
          </a:p>
        </p:txBody>
      </p:sp>
      <p:pic>
        <p:nvPicPr>
          <p:cNvPr id="4" name="Kuva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657" y="5098858"/>
            <a:ext cx="1792224" cy="1384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737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5506C195-B87E-572D-49F7-2486F2EF3B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Ratafoorumin käynnistysvaihe, 2015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55AF4EB9-7B05-99EC-7AB0-B8B62082DB0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marL="0" indent="0">
              <a:buNone/>
            </a:pPr>
            <a:endParaRPr lang="fi-FI" dirty="0"/>
          </a:p>
        </p:txBody>
      </p:sp>
      <p:sp>
        <p:nvSpPr>
          <p:cNvPr id="4" name="Dian numeron paikkamerkki 3">
            <a:extLst>
              <a:ext uri="{FF2B5EF4-FFF2-40B4-BE49-F238E27FC236}">
                <a16:creationId xmlns:a16="http://schemas.microsoft.com/office/drawing/2014/main" id="{B02C1979-A636-9E90-584C-92373301299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6" name="Kuva 5">
            <a:extLst>
              <a:ext uri="{FF2B5EF4-FFF2-40B4-BE49-F238E27FC236}">
                <a16:creationId xmlns:a16="http://schemas.microsoft.com/office/drawing/2014/main" id="{F481F9EA-912B-DEC0-049B-2E8E197D01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060" y="1508125"/>
            <a:ext cx="8501851" cy="5030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874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F1462B8E-657B-A926-C749-83D3705D19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Ratafoorumin toiminta-ajatuksesta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A5EF277A-1479-BB34-D4F7-0B4617E6503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407561"/>
            <a:ext cx="8029576" cy="50853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i-FI" dirty="0"/>
              <a:t>Ratafoorumin aineistot osoitteessa:  https://vayla.fi/palveluntuottajat/yhteistyoverkostot/ratafoorumi</a:t>
            </a:r>
          </a:p>
          <a:p>
            <a:pPr marL="0" indent="0">
              <a:buNone/>
            </a:pPr>
            <a:endParaRPr lang="fi-FI" sz="2000" dirty="0"/>
          </a:p>
        </p:txBody>
      </p:sp>
      <p:sp>
        <p:nvSpPr>
          <p:cNvPr id="4" name="Dian numeron paikkamerkki 3">
            <a:extLst>
              <a:ext uri="{FF2B5EF4-FFF2-40B4-BE49-F238E27FC236}">
                <a16:creationId xmlns:a16="http://schemas.microsoft.com/office/drawing/2014/main" id="{B0CA8DF3-CC7C-402D-7C36-B1B38A4B23E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D4A0EF-951A-4343-A672-F31B58E6828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pic>
        <p:nvPicPr>
          <p:cNvPr id="6" name="Kuva 5">
            <a:extLst>
              <a:ext uri="{FF2B5EF4-FFF2-40B4-BE49-F238E27FC236}">
                <a16:creationId xmlns:a16="http://schemas.microsoft.com/office/drawing/2014/main" id="{FBBFD536-81D8-1FF3-A9C0-6B688A0178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49" y="2550691"/>
            <a:ext cx="8993442" cy="3805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187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F1462B8E-657B-A926-C749-83D3705D19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Ratafoorumi 2015 =&gt;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A5EF277A-1479-BB34-D4F7-0B4617E6503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i-FI" sz="2000" b="1" dirty="0"/>
              <a:t>Kokoonnuttu keskimäärin 2 kertaa vuodessa, käsiteltyjä aiheita mm:</a:t>
            </a:r>
          </a:p>
          <a:p>
            <a:pPr marL="0" indent="0">
              <a:buNone/>
            </a:pPr>
            <a:r>
              <a:rPr lang="fi-FI" sz="2000" dirty="0"/>
              <a:t>Osaamisen kehittäminen ja koulutukset, turvallisuuden kehittäminen ja ohjepäivitykset, radanpidon rahoituksen näkymät, markkinakatsaukset, hankinnan ohjeistus, </a:t>
            </a:r>
            <a:r>
              <a:rPr lang="fi-FI" sz="2000" dirty="0" err="1"/>
              <a:t>Raid</a:t>
            </a:r>
            <a:r>
              <a:rPr lang="fi-FI" sz="2000" dirty="0"/>
              <a:t>-e –hanke, käynnistyvät ratahankkeet, suunnitteluohjelma, yksityisraiteiden haltijoiden asioita, raitiotie- ja metrohankkeet, kunnossapidon ajankohtaisia, Väyläviraston prosessiohjeistus, raidealan neuvottelukunnan toiminta, hankinta-asiakirjojen kehittäminen, </a:t>
            </a:r>
            <a:r>
              <a:rPr lang="fi-FI" sz="2000"/>
              <a:t>erilaisia ajankohtaisinfoja… </a:t>
            </a:r>
            <a:endParaRPr lang="fi-FI" sz="2000" dirty="0"/>
          </a:p>
          <a:p>
            <a:pPr marL="0" indent="0">
              <a:buNone/>
            </a:pPr>
            <a:r>
              <a:rPr lang="fi-FI" sz="2000" dirty="0"/>
              <a:t>ja paljon muuta… </a:t>
            </a:r>
          </a:p>
          <a:p>
            <a:pPr marL="0" indent="0">
              <a:buNone/>
            </a:pPr>
            <a:endParaRPr lang="fi-FI" sz="2000" dirty="0"/>
          </a:p>
          <a:p>
            <a:pPr marL="0" indent="0">
              <a:buNone/>
            </a:pPr>
            <a:endParaRPr lang="fi-FI" sz="2000" dirty="0"/>
          </a:p>
          <a:p>
            <a:pPr marL="0" indent="0">
              <a:buNone/>
            </a:pPr>
            <a:endParaRPr lang="fi-FI" sz="2000" dirty="0"/>
          </a:p>
        </p:txBody>
      </p:sp>
      <p:sp>
        <p:nvSpPr>
          <p:cNvPr id="4" name="Dian numeron paikkamerkki 3">
            <a:extLst>
              <a:ext uri="{FF2B5EF4-FFF2-40B4-BE49-F238E27FC236}">
                <a16:creationId xmlns:a16="http://schemas.microsoft.com/office/drawing/2014/main" id="{B0CA8DF3-CC7C-402D-7C36-B1B38A4B23E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D4A0EF-951A-4343-A672-F31B58E6828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2526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5341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ema">
  <a:themeElements>
    <a:clrScheme name="julkaisuja">
      <a:dk1>
        <a:sysClr val="windowText" lastClr="000000"/>
      </a:dk1>
      <a:lt1>
        <a:sysClr val="window" lastClr="FFFFFF"/>
      </a:lt1>
      <a:dk2>
        <a:srgbClr val="00B0CC"/>
      </a:dk2>
      <a:lt2>
        <a:srgbClr val="84EEFE"/>
      </a:lt2>
      <a:accent1>
        <a:srgbClr val="0065AF"/>
      </a:accent1>
      <a:accent2>
        <a:srgbClr val="8DCB6D"/>
      </a:accent2>
      <a:accent3>
        <a:srgbClr val="FFC300"/>
      </a:accent3>
      <a:accent4>
        <a:srgbClr val="4AC2F1"/>
      </a:accent4>
      <a:accent5>
        <a:srgbClr val="009BFF"/>
      </a:accent5>
      <a:accent6>
        <a:srgbClr val="E50083"/>
      </a:accent6>
      <a:hlink>
        <a:srgbClr val="0065AF"/>
      </a:hlink>
      <a:folHlink>
        <a:srgbClr val="595959"/>
      </a:folHlink>
    </a:clrScheme>
    <a:fontScheme name="Mukautettu 1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äylä_raporttiesityspohja_malli.potx" id="{51AEDFE6-19F9-4045-A069-7EAB3322CBE0}" vid="{0003243A-28E6-4A69-A758-90BED3D096C7}"/>
    </a:ext>
  </a:extLst>
</a:theme>
</file>

<file path=ppt/theme/theme2.xml><?xml version="1.0" encoding="utf-8"?>
<a:theme xmlns:a="http://schemas.openxmlformats.org/drawingml/2006/main" name="vayla_uusi2023">
  <a:themeElements>
    <a:clrScheme name="Vayla_PP">
      <a:dk1>
        <a:srgbClr val="000000"/>
      </a:dk1>
      <a:lt1>
        <a:srgbClr val="FFFFFF"/>
      </a:lt1>
      <a:dk2>
        <a:srgbClr val="0065AF"/>
      </a:dk2>
      <a:lt2>
        <a:srgbClr val="8DCB6D"/>
      </a:lt2>
      <a:accent1>
        <a:srgbClr val="009BFF"/>
      </a:accent1>
      <a:accent2>
        <a:srgbClr val="00AFCB"/>
      </a:accent2>
      <a:accent3>
        <a:srgbClr val="FF5100"/>
      </a:accent3>
      <a:accent4>
        <a:srgbClr val="228848"/>
      </a:accent4>
      <a:accent5>
        <a:srgbClr val="E50083"/>
      </a:accent5>
      <a:accent6>
        <a:srgbClr val="FFC300"/>
      </a:accent6>
      <a:hlink>
        <a:srgbClr val="00AFCB"/>
      </a:hlink>
      <a:folHlink>
        <a:srgbClr val="49C2EF"/>
      </a:folHlink>
    </a:clrScheme>
    <a:fontScheme name="Mukautettu 1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yla_ilmeella_fi_uusi.potx" id="{6C74D751-B986-4A33-B5A6-081296BA73BF}" vid="{407FEAC4-691F-4246-A9FD-22A5F0DA5B18}"/>
    </a:ext>
  </a:extLst>
</a:theme>
</file>

<file path=ppt/theme/theme3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Asiakirja" ma:contentTypeID="0x0101003D878098CC16BF47BBF61B3875527603" ma:contentTypeVersion="4" ma:contentTypeDescription="Luo uusi asiakirja." ma:contentTypeScope="" ma:versionID="be996d9012ac1afc4b85f176bc870eaa">
  <xsd:schema xmlns:xsd="http://www.w3.org/2001/XMLSchema" xmlns:xs="http://www.w3.org/2001/XMLSchema" xmlns:p="http://schemas.microsoft.com/office/2006/metadata/properties" xmlns:ns2="360e2206-0033-4296-a232-9a240cc1634d" xmlns:ns3="6cd56406-4acc-4e4c-80f9-dd6c28bc7bca" targetNamespace="http://schemas.microsoft.com/office/2006/metadata/properties" ma:root="true" ma:fieldsID="70ebee509c6b6f090288331fe82bcba7" ns2:_="" ns3:_="">
    <xsd:import namespace="360e2206-0033-4296-a232-9a240cc1634d"/>
    <xsd:import namespace="6cd56406-4acc-4e4c-80f9-dd6c28bc7bc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0e2206-0033-4296-a232-9a240cc1634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cd56406-4acc-4e4c-80f9-dd6c28bc7bc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Jaettu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Jakamisen tiedot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ältölaji"/>
        <xsd:element ref="dc:title" minOccurs="0" maxOccurs="1" ma:index="4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9EDAEF1-F4DF-4A3B-8997-95A7DC551ECF}">
  <ds:schemaRefs>
    <ds:schemaRef ds:uri="http://purl.org/dc/terms/"/>
    <ds:schemaRef ds:uri="http://schemas.microsoft.com/office/infopath/2007/PartnerControls"/>
    <ds:schemaRef ds:uri="360e2206-0033-4296-a232-9a240cc1634d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6cd56406-4acc-4e4c-80f9-dd6c28bc7bca"/>
    <ds:schemaRef ds:uri="http://purl.org/dc/dcmitype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C5F23C2C-1557-48E3-A474-E3735FDF85D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0D9495B-3E1E-4C5B-98F8-CA536BB0BA17}">
  <ds:schemaRefs>
    <ds:schemaRef ds:uri="360e2206-0033-4296-a232-9a240cc1634d"/>
    <ds:schemaRef ds:uri="6cd56406-4acc-4e4c-80f9-dd6c28bc7bc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7500</TotalTime>
  <Words>102</Words>
  <Application>Microsoft Office PowerPoint</Application>
  <PresentationFormat>Laajakuva</PresentationFormat>
  <Paragraphs>13</Paragraphs>
  <Slides>5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6</vt:i4>
      </vt:variant>
      <vt:variant>
        <vt:lpstr>Teema</vt:lpstr>
      </vt:variant>
      <vt:variant>
        <vt:i4>2</vt:i4>
      </vt:variant>
      <vt:variant>
        <vt:lpstr>Dian otsikot</vt:lpstr>
      </vt:variant>
      <vt:variant>
        <vt:i4>5</vt:i4>
      </vt:variant>
    </vt:vector>
  </HeadingPairs>
  <TitlesOfParts>
    <vt:vector size="13" baseType="lpstr">
      <vt:lpstr>Arial</vt:lpstr>
      <vt:lpstr>Calibri</vt:lpstr>
      <vt:lpstr>Exo 2</vt:lpstr>
      <vt:lpstr>Exo 2 Light</vt:lpstr>
      <vt:lpstr>Felbridge Pro</vt:lpstr>
      <vt:lpstr>Tahoma</vt:lpstr>
      <vt:lpstr>Office-teema</vt:lpstr>
      <vt:lpstr>vayla_uusi2023</vt:lpstr>
      <vt:lpstr>PowerPoint-esitys</vt:lpstr>
      <vt:lpstr>Ratafoorumin käynnistysvaihe, 2015</vt:lpstr>
      <vt:lpstr>Ratafoorumin toiminta-ajatuksesta</vt:lpstr>
      <vt:lpstr>Ratafoorumi 2015 =&gt;</vt:lpstr>
      <vt:lpstr>PowerPoint-esitys</vt:lpstr>
    </vt:vector>
  </TitlesOfParts>
  <Company>Liikennevirasto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Rataosien kriittisyysluokittelu</dc:title>
  <dc:creator>Tielinen Joonas</dc:creator>
  <cp:lastModifiedBy>Valjakka Jukka.P.</cp:lastModifiedBy>
  <cp:revision>21</cp:revision>
  <dcterms:created xsi:type="dcterms:W3CDTF">2019-01-03T14:07:02Z</dcterms:created>
  <dcterms:modified xsi:type="dcterms:W3CDTF">2023-03-14T05:23:44Z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0x0101003D878098CC16BF47BBF61B3875527603</vt:lpwstr>
  </property>
</Properties>
</file>