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16"/>
  </p:notesMasterIdLst>
  <p:handoutMasterIdLst>
    <p:handoutMasterId r:id="rId17"/>
  </p:handoutMasterIdLst>
  <p:sldIdLst>
    <p:sldId id="552" r:id="rId4"/>
    <p:sldId id="259" r:id="rId5"/>
    <p:sldId id="438" r:id="rId6"/>
    <p:sldId id="554" r:id="rId7"/>
    <p:sldId id="556" r:id="rId8"/>
    <p:sldId id="321" r:id="rId9"/>
    <p:sldId id="323" r:id="rId10"/>
    <p:sldId id="280" r:id="rId11"/>
    <p:sldId id="557" r:id="rId12"/>
    <p:sldId id="550" r:id="rId13"/>
    <p:sldId id="558" r:id="rId14"/>
    <p:sldId id="263" r:id="rId15"/>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4" autoAdjust="0"/>
    <p:restoredTop sz="86446" autoAdjust="0"/>
  </p:normalViewPr>
  <p:slideViewPr>
    <p:cSldViewPr snapToGrid="0">
      <p:cViewPr varScale="1">
        <p:scale>
          <a:sx n="66" d="100"/>
          <a:sy n="66" d="100"/>
        </p:scale>
        <p:origin x="640" y="4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5" d="100"/>
          <a:sy n="95" d="100"/>
        </p:scale>
        <p:origin x="280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DAE809-BFED-470A-BB70-DBC3965101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a:extLst>
              <a:ext uri="{FF2B5EF4-FFF2-40B4-BE49-F238E27FC236}">
                <a16:creationId xmlns:a16="http://schemas.microsoft.com/office/drawing/2014/main" id="{8BBF8A77-8EFF-4027-AE87-008AB85AAA7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F50B1A-2E76-4083-8C1F-14365BFFBCBE}" type="datetimeFigureOut">
              <a:rPr lang="fi-FI" smtClean="0"/>
              <a:t>14.3.2023</a:t>
            </a:fld>
            <a:endParaRPr lang="fi-FI"/>
          </a:p>
        </p:txBody>
      </p:sp>
      <p:sp>
        <p:nvSpPr>
          <p:cNvPr id="4" name="Footer Placeholder 3">
            <a:extLst>
              <a:ext uri="{FF2B5EF4-FFF2-40B4-BE49-F238E27FC236}">
                <a16:creationId xmlns:a16="http://schemas.microsoft.com/office/drawing/2014/main" id="{4A68A2CD-F4C2-4008-AF70-ABF6470F97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5" name="Slide Number Placeholder 4">
            <a:extLst>
              <a:ext uri="{FF2B5EF4-FFF2-40B4-BE49-F238E27FC236}">
                <a16:creationId xmlns:a16="http://schemas.microsoft.com/office/drawing/2014/main" id="{C331BFC3-43BC-4C7E-89DB-CD3AFB7027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8CBF08-FC9C-4574-B237-348852A04FD8}" type="slidenum">
              <a:rPr lang="fi-FI" smtClean="0"/>
              <a:t>‹#›</a:t>
            </a:fld>
            <a:endParaRPr lang="fi-FI"/>
          </a:p>
        </p:txBody>
      </p:sp>
    </p:spTree>
    <p:extLst>
      <p:ext uri="{BB962C8B-B14F-4D97-AF65-F5344CB8AC3E}">
        <p14:creationId xmlns:p14="http://schemas.microsoft.com/office/powerpoint/2010/main" val="1475436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DAC96E-1DC8-4EA3-9268-8EA7D1653612}" type="datetimeFigureOut">
              <a:rPr lang="fi-FI" smtClean="0"/>
              <a:t>14.3.2023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2D8B9A-264D-4165-A769-848A3FBDC0CD}" type="slidenum">
              <a:rPr lang="fi-FI" smtClean="0"/>
              <a:t>‹#›</a:t>
            </a:fld>
            <a:endParaRPr lang="fi-FI"/>
          </a:p>
        </p:txBody>
      </p:sp>
    </p:spTree>
    <p:extLst>
      <p:ext uri="{BB962C8B-B14F-4D97-AF65-F5344CB8AC3E}">
        <p14:creationId xmlns:p14="http://schemas.microsoft.com/office/powerpoint/2010/main" val="306927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6D2D8B9A-264D-4165-A769-848A3FBDC0CD}" type="slidenum">
              <a:rPr lang="fi-FI" smtClean="0"/>
              <a:t>1</a:t>
            </a:fld>
            <a:endParaRPr lang="fi-FI"/>
          </a:p>
        </p:txBody>
      </p:sp>
    </p:spTree>
    <p:extLst>
      <p:ext uri="{BB962C8B-B14F-4D97-AF65-F5344CB8AC3E}">
        <p14:creationId xmlns:p14="http://schemas.microsoft.com/office/powerpoint/2010/main" val="1550811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600" b="1" dirty="0">
                <a:effectLst/>
                <a:latin typeface="Tahoma" panose="020B0604030504040204" pitchFamily="34" charset="0"/>
                <a:ea typeface="Tahoma" panose="020B0604030504040204" pitchFamily="34" charset="0"/>
                <a:cs typeface="Tahoma" panose="020B0604030504040204" pitchFamily="34" charset="0"/>
              </a:rPr>
              <a:t>Toiminnanohjaustoimiala </a:t>
            </a:r>
          </a:p>
          <a:p>
            <a:r>
              <a:rPr lang="fi-FI" sz="600" b="0" dirty="0">
                <a:effectLst/>
                <a:latin typeface="Tahoma" panose="020B0604030504040204" pitchFamily="34" charset="0"/>
                <a:ea typeface="Tahoma" panose="020B0604030504040204" pitchFamily="34" charset="0"/>
                <a:cs typeface="Tahoma" panose="020B0604030504040204" pitchFamily="34" charset="0"/>
              </a:rPr>
              <a:t>Toiminnansuunnittelu ja johtamisjärjestelmä -osaston apulaisjohtaja</a:t>
            </a:r>
            <a:br>
              <a:rPr lang="fi-FI" sz="600" b="0" dirty="0">
                <a:effectLst/>
                <a:latin typeface="Tahoma" panose="020B0604030504040204" pitchFamily="34" charset="0"/>
                <a:ea typeface="Tahoma" panose="020B0604030504040204" pitchFamily="34" charset="0"/>
                <a:cs typeface="Tahoma" panose="020B0604030504040204" pitchFamily="34" charset="0"/>
              </a:rPr>
            </a:br>
            <a:r>
              <a:rPr lang="fi-FI" sz="600" b="0" dirty="0">
                <a:effectLst/>
                <a:latin typeface="Tahoma" panose="020B0604030504040204" pitchFamily="34" charset="0"/>
                <a:ea typeface="Tahoma" panose="020B0604030504040204" pitchFamily="34" charset="0"/>
                <a:cs typeface="Tahoma" panose="020B0604030504040204" pitchFamily="34" charset="0"/>
              </a:rPr>
              <a:t>Heli Mattila  </a:t>
            </a:r>
          </a:p>
          <a:p>
            <a:r>
              <a:rPr lang="fi-FI" sz="600" b="0" dirty="0" err="1">
                <a:effectLst/>
                <a:latin typeface="Tahoma" panose="020B0604030504040204" pitchFamily="34" charset="0"/>
                <a:ea typeface="Tahoma" panose="020B0604030504040204" pitchFamily="34" charset="0"/>
                <a:cs typeface="Tahoma" panose="020B0604030504040204" pitchFamily="34" charset="0"/>
              </a:rPr>
              <a:t>Hankecontrolleryksikön</a:t>
            </a:r>
            <a:r>
              <a:rPr lang="fi-FI" sz="600" b="0" dirty="0">
                <a:effectLst/>
                <a:latin typeface="Tahoma" panose="020B0604030504040204" pitchFamily="34" charset="0"/>
                <a:ea typeface="Tahoma" panose="020B0604030504040204" pitchFamily="34" charset="0"/>
                <a:cs typeface="Tahoma" panose="020B0604030504040204" pitchFamily="34" charset="0"/>
              </a:rPr>
              <a:t> päällikkö</a:t>
            </a:r>
            <a:br>
              <a:rPr lang="fi-FI" sz="600" b="0" dirty="0">
                <a:effectLst/>
                <a:latin typeface="Tahoma" panose="020B0604030504040204" pitchFamily="34" charset="0"/>
                <a:ea typeface="Tahoma" panose="020B0604030504040204" pitchFamily="34" charset="0"/>
                <a:cs typeface="Tahoma" panose="020B0604030504040204" pitchFamily="34" charset="0"/>
              </a:rPr>
            </a:br>
            <a:r>
              <a:rPr lang="fi-FI" sz="600" b="0" dirty="0">
                <a:effectLst/>
                <a:latin typeface="Tahoma" panose="020B0604030504040204" pitchFamily="34" charset="0"/>
                <a:ea typeface="Tahoma" panose="020B0604030504040204" pitchFamily="34" charset="0"/>
                <a:cs typeface="Tahoma" panose="020B0604030504040204" pitchFamily="34" charset="0"/>
              </a:rPr>
              <a:t>Terhi Hyvärinen  </a:t>
            </a:r>
          </a:p>
          <a:p>
            <a:r>
              <a:rPr lang="fi-FI" sz="600" b="0" dirty="0">
                <a:effectLst/>
                <a:latin typeface="Tahoma" panose="020B0604030504040204" pitchFamily="34" charset="0"/>
                <a:ea typeface="Tahoma" panose="020B0604030504040204" pitchFamily="34" charset="0"/>
                <a:cs typeface="Tahoma" panose="020B0604030504040204" pitchFamily="34" charset="0"/>
              </a:rPr>
              <a:t>Talouspalveluyksikön päällikkö</a:t>
            </a:r>
            <a:br>
              <a:rPr lang="fi-FI" sz="600" b="0" dirty="0">
                <a:effectLst/>
                <a:latin typeface="Tahoma" panose="020B0604030504040204" pitchFamily="34" charset="0"/>
                <a:ea typeface="Tahoma" panose="020B0604030504040204" pitchFamily="34" charset="0"/>
                <a:cs typeface="Tahoma" panose="020B0604030504040204" pitchFamily="34" charset="0"/>
              </a:rPr>
            </a:br>
            <a:r>
              <a:rPr lang="fi-FI" sz="600" b="0" dirty="0">
                <a:effectLst/>
                <a:latin typeface="Tahoma" panose="020B0604030504040204" pitchFamily="34" charset="0"/>
                <a:ea typeface="Tahoma" panose="020B0604030504040204" pitchFamily="34" charset="0"/>
                <a:cs typeface="Tahoma" panose="020B0604030504040204" pitchFamily="34" charset="0"/>
              </a:rPr>
              <a:t>Kalle Mattila </a:t>
            </a:r>
          </a:p>
          <a:p>
            <a:r>
              <a:rPr lang="fi-FI" sz="600" b="0" dirty="0">
                <a:effectLst/>
                <a:latin typeface="Tahoma" panose="020B0604030504040204" pitchFamily="34" charset="0"/>
                <a:ea typeface="Tahoma" panose="020B0604030504040204" pitchFamily="34" charset="0"/>
                <a:cs typeface="Tahoma" panose="020B0604030504040204" pitchFamily="34" charset="0"/>
              </a:rPr>
              <a:t>Digirata ja liikenteenohjauksen hankinta -osaston apulaisjohtaja</a:t>
            </a:r>
            <a:br>
              <a:rPr lang="fi-FI" sz="600" b="0" dirty="0">
                <a:effectLst/>
                <a:latin typeface="Tahoma" panose="020B0604030504040204" pitchFamily="34" charset="0"/>
                <a:ea typeface="Tahoma" panose="020B0604030504040204" pitchFamily="34" charset="0"/>
                <a:cs typeface="Tahoma" panose="020B0604030504040204" pitchFamily="34" charset="0"/>
              </a:rPr>
            </a:br>
            <a:r>
              <a:rPr lang="fi-FI" sz="600" b="0" dirty="0">
                <a:effectLst/>
                <a:latin typeface="Tahoma" panose="020B0604030504040204" pitchFamily="34" charset="0"/>
                <a:ea typeface="Tahoma" panose="020B0604030504040204" pitchFamily="34" charset="0"/>
                <a:cs typeface="Tahoma" panose="020B0604030504040204" pitchFamily="34" charset="0"/>
              </a:rPr>
              <a:t>Ismo Kohonen </a:t>
            </a:r>
          </a:p>
          <a:p>
            <a:r>
              <a:rPr lang="fi-FI" sz="600" b="1" dirty="0">
                <a:effectLst/>
                <a:latin typeface="Tahoma" panose="020B0604030504040204" pitchFamily="34" charset="0"/>
                <a:ea typeface="Tahoma" panose="020B0604030504040204" pitchFamily="34" charset="0"/>
                <a:cs typeface="Tahoma" panose="020B0604030504040204" pitchFamily="34" charset="0"/>
              </a:rPr>
              <a:t>  </a:t>
            </a:r>
            <a:br>
              <a:rPr lang="fi-FI" sz="600" b="1" dirty="0">
                <a:effectLst/>
                <a:latin typeface="Tahoma" panose="020B0604030504040204" pitchFamily="34" charset="0"/>
                <a:ea typeface="Tahoma" panose="020B0604030504040204" pitchFamily="34" charset="0"/>
                <a:cs typeface="Tahoma" panose="020B0604030504040204" pitchFamily="34" charset="0"/>
              </a:rPr>
            </a:br>
            <a:r>
              <a:rPr lang="fi-FI" sz="600" b="1" dirty="0">
                <a:effectLst/>
                <a:latin typeface="Tahoma" panose="020B0604030504040204" pitchFamily="34" charset="0"/>
                <a:ea typeface="Tahoma" panose="020B0604030504040204" pitchFamily="34" charset="0"/>
                <a:cs typeface="Tahoma" panose="020B0604030504040204" pitchFamily="34" charset="0"/>
              </a:rPr>
              <a:t>Suunnittelutoimiala </a:t>
            </a:r>
          </a:p>
          <a:p>
            <a:r>
              <a:rPr lang="fi-FI" sz="600" dirty="0">
                <a:effectLst/>
                <a:latin typeface="Tahoma" panose="020B0604030504040204" pitchFamily="34" charset="0"/>
                <a:ea typeface="Tahoma" panose="020B0604030504040204" pitchFamily="34" charset="0"/>
                <a:cs typeface="Tahoma" panose="020B0604030504040204" pitchFamily="34" charset="0"/>
              </a:rPr>
              <a:t>Liikenneverkot ja palvelutaso -osaston apulaisjohtaja</a:t>
            </a:r>
          </a:p>
          <a:p>
            <a:r>
              <a:rPr lang="fi-FI" sz="600" dirty="0">
                <a:effectLst/>
                <a:latin typeface="Tahoma" panose="020B0604030504040204" pitchFamily="34" charset="0"/>
                <a:ea typeface="Tahoma" panose="020B0604030504040204" pitchFamily="34" charset="0"/>
                <a:cs typeface="Tahoma" panose="020B0604030504040204" pitchFamily="34" charset="0"/>
              </a:rPr>
              <a:t>Tapio Ojanen </a:t>
            </a:r>
          </a:p>
          <a:p>
            <a:r>
              <a:rPr lang="fi-FI" sz="600" dirty="0">
                <a:effectLst/>
                <a:latin typeface="Tahoma" panose="020B0604030504040204" pitchFamily="34" charset="0"/>
                <a:ea typeface="Tahoma" panose="020B0604030504040204" pitchFamily="34" charset="0"/>
                <a:cs typeface="Tahoma" panose="020B0604030504040204" pitchFamily="34" charset="0"/>
              </a:rPr>
              <a:t>Suunnittelun ohjausyksikön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Jenna Johansson </a:t>
            </a:r>
          </a:p>
          <a:p>
            <a:r>
              <a:rPr lang="fi-FI" sz="600" dirty="0">
                <a:effectLst/>
                <a:latin typeface="Tahoma" panose="020B0604030504040204" pitchFamily="34" charset="0"/>
                <a:ea typeface="Tahoma" panose="020B0604030504040204" pitchFamily="34" charset="0"/>
                <a:cs typeface="Tahoma" panose="020B0604030504040204" pitchFamily="34" charset="0"/>
              </a:rPr>
              <a:t>Ratasuunnitteluyksikön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Emmi Tourunen </a:t>
            </a:r>
          </a:p>
          <a:p>
            <a:r>
              <a:rPr lang="fi-FI" sz="600" dirty="0">
                <a:effectLst/>
                <a:latin typeface="Tahoma" panose="020B0604030504040204" pitchFamily="34" charset="0"/>
                <a:ea typeface="Tahoma" panose="020B0604030504040204" pitchFamily="34" charset="0"/>
                <a:cs typeface="Tahoma" panose="020B0604030504040204" pitchFamily="34" charset="0"/>
              </a:rPr>
              <a:t>Suunnittelun ohjelmointi- ja liikennetalousyksikön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Liisa Vähäkylä  </a:t>
            </a:r>
          </a:p>
          <a:p>
            <a:r>
              <a:rPr lang="fi-FI" sz="600" dirty="0">
                <a:effectLst/>
                <a:latin typeface="Tahoma" panose="020B0604030504040204" pitchFamily="34" charset="0"/>
                <a:ea typeface="Tahoma" panose="020B0604030504040204" pitchFamily="34" charset="0"/>
                <a:cs typeface="Tahoma" panose="020B0604030504040204" pitchFamily="34" charset="0"/>
              </a:rPr>
              <a:t>Kiinteistöyksikön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Antti Castrén  </a:t>
            </a:r>
          </a:p>
          <a:p>
            <a:r>
              <a:rPr lang="fi-FI" sz="600" dirty="0">
                <a:effectLst/>
                <a:latin typeface="Tahoma" panose="020B0604030504040204" pitchFamily="34" charset="0"/>
                <a:ea typeface="Tahoma" panose="020B0604030504040204" pitchFamily="34" charset="0"/>
                <a:cs typeface="Tahoma" panose="020B0604030504040204" pitchFamily="34" charset="0"/>
              </a:rPr>
              <a:t> </a:t>
            </a:r>
            <a:br>
              <a:rPr lang="fi-FI" sz="600" dirty="0">
                <a:effectLst/>
                <a:latin typeface="Tahoma" panose="020B0604030504040204" pitchFamily="34" charset="0"/>
                <a:ea typeface="Tahoma" panose="020B0604030504040204" pitchFamily="34" charset="0"/>
                <a:cs typeface="Tahoma" panose="020B0604030504040204" pitchFamily="34" charset="0"/>
              </a:rPr>
            </a:br>
            <a:r>
              <a:rPr lang="fi-FI" sz="600" b="1" dirty="0">
                <a:effectLst/>
                <a:latin typeface="Tahoma" panose="020B0604030504040204" pitchFamily="34" charset="0"/>
                <a:ea typeface="Tahoma" panose="020B0604030504040204" pitchFamily="34" charset="0"/>
                <a:cs typeface="Tahoma" panose="020B0604030504040204" pitchFamily="34" charset="0"/>
              </a:rPr>
              <a:t>Hankkeet-toimiala  </a:t>
            </a:r>
          </a:p>
          <a:p>
            <a:r>
              <a:rPr lang="fi-FI" sz="600" dirty="0">
                <a:effectLst/>
                <a:latin typeface="Tahoma" panose="020B0604030504040204" pitchFamily="34" charset="0"/>
                <a:ea typeface="Tahoma" panose="020B0604030504040204" pitchFamily="34" charset="0"/>
                <a:cs typeface="Tahoma" panose="020B0604030504040204" pitchFamily="34" charset="0"/>
              </a:rPr>
              <a:t>Kehittämisyksikön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Tarmo Savolainen  </a:t>
            </a:r>
          </a:p>
          <a:p>
            <a:r>
              <a:rPr lang="fi-FI" sz="600" dirty="0">
                <a:effectLst/>
                <a:latin typeface="Tahoma" panose="020B0604030504040204" pitchFamily="34" charset="0"/>
                <a:ea typeface="Tahoma" panose="020B0604030504040204" pitchFamily="34" charset="0"/>
                <a:cs typeface="Tahoma" panose="020B0604030504040204" pitchFamily="34" charset="0"/>
              </a:rPr>
              <a:t>Projektinhallintayksikön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Heli Sissonen </a:t>
            </a:r>
          </a:p>
          <a:p>
            <a:r>
              <a:rPr lang="fi-FI" sz="600" dirty="0">
                <a:effectLst/>
                <a:latin typeface="Tahoma" panose="020B0604030504040204" pitchFamily="34" charset="0"/>
                <a:ea typeface="Tahoma" panose="020B0604030504040204" pitchFamily="34" charset="0"/>
                <a:cs typeface="Tahoma" panose="020B0604030504040204" pitchFamily="34" charset="0"/>
              </a:rPr>
              <a:t>  </a:t>
            </a:r>
            <a:br>
              <a:rPr lang="fi-FI" sz="600" b="1" dirty="0">
                <a:effectLst/>
                <a:latin typeface="Tahoma" panose="020B0604030504040204" pitchFamily="34" charset="0"/>
                <a:ea typeface="Tahoma" panose="020B0604030504040204" pitchFamily="34" charset="0"/>
                <a:cs typeface="Tahoma" panose="020B0604030504040204" pitchFamily="34" charset="0"/>
              </a:rPr>
            </a:br>
            <a:r>
              <a:rPr lang="fi-FI" sz="600" b="1" dirty="0">
                <a:effectLst/>
                <a:latin typeface="Tahoma" panose="020B0604030504040204" pitchFamily="34" charset="0"/>
                <a:ea typeface="Tahoma" panose="020B0604030504040204" pitchFamily="34" charset="0"/>
                <a:cs typeface="Tahoma" panose="020B0604030504040204" pitchFamily="34" charset="0"/>
              </a:rPr>
              <a:t>Väylänpito-toimiala  </a:t>
            </a:r>
          </a:p>
          <a:p>
            <a:r>
              <a:rPr lang="fi-FI" sz="600" dirty="0">
                <a:effectLst/>
                <a:latin typeface="Tahoma" panose="020B0604030504040204" pitchFamily="34" charset="0"/>
                <a:ea typeface="Tahoma" panose="020B0604030504040204" pitchFamily="34" charset="0"/>
                <a:cs typeface="Tahoma" panose="020B0604030504040204" pitchFamily="34" charset="0"/>
              </a:rPr>
              <a:t>Teiden kunnossapidon ohjausosaston osastojohtaja </a:t>
            </a:r>
          </a:p>
          <a:p>
            <a:r>
              <a:rPr lang="fi-FI" sz="600" dirty="0">
                <a:effectLst/>
                <a:latin typeface="Tahoma" panose="020B0604030504040204" pitchFamily="34" charset="0"/>
                <a:ea typeface="Tahoma" panose="020B0604030504040204" pitchFamily="34" charset="0"/>
                <a:cs typeface="Tahoma" panose="020B0604030504040204" pitchFamily="34" charset="0"/>
              </a:rPr>
              <a:t>Lars Westermark</a:t>
            </a:r>
          </a:p>
          <a:p>
            <a:r>
              <a:rPr lang="fi-FI" sz="600" dirty="0">
                <a:effectLst/>
                <a:latin typeface="Tahoma" panose="020B0604030504040204" pitchFamily="34" charset="0"/>
                <a:ea typeface="Tahoma" panose="020B0604030504040204" pitchFamily="34" charset="0"/>
                <a:cs typeface="Tahoma" panose="020B0604030504040204" pitchFamily="34" charset="0"/>
              </a:rPr>
              <a:t>Ratojen kunnossapidon ohjaus- ja kehittämisyksikön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Virpi Kukkonen </a:t>
            </a:r>
          </a:p>
          <a:p>
            <a:r>
              <a:rPr lang="fi-FI" sz="600" dirty="0">
                <a:effectLst/>
                <a:latin typeface="Tahoma" panose="020B0604030504040204" pitchFamily="34" charset="0"/>
                <a:ea typeface="Tahoma" panose="020B0604030504040204" pitchFamily="34" charset="0"/>
                <a:cs typeface="Tahoma" panose="020B0604030504040204" pitchFamily="34" charset="0"/>
              </a:rPr>
              <a:t>Ratojen kunnossapidon teettäminen -yksikön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Teemu Poussu </a:t>
            </a:r>
          </a:p>
          <a:p>
            <a:r>
              <a:rPr lang="fi-FI" sz="600" dirty="0">
                <a:effectLst/>
                <a:latin typeface="Tahoma" panose="020B0604030504040204" pitchFamily="34" charset="0"/>
                <a:ea typeface="Tahoma" panose="020B0604030504040204" pitchFamily="34" charset="0"/>
                <a:cs typeface="Tahoma" panose="020B0604030504040204" pitchFamily="34" charset="0"/>
              </a:rPr>
              <a:t>Radanpidon keskitetyt tehtävät -yksikön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Tuomo Kestilä </a:t>
            </a:r>
          </a:p>
          <a:p>
            <a:r>
              <a:rPr lang="fi-FI" sz="600" dirty="0">
                <a:effectLst/>
                <a:latin typeface="Tahoma" panose="020B0604030504040204" pitchFamily="34" charset="0"/>
                <a:ea typeface="Tahoma" panose="020B0604030504040204" pitchFamily="34" charset="0"/>
                <a:cs typeface="Tahoma" panose="020B0604030504040204" pitchFamily="34" charset="0"/>
              </a:rPr>
              <a:t>Vesiväyläosasto</a:t>
            </a:r>
          </a:p>
          <a:p>
            <a:r>
              <a:rPr lang="fi-FI" sz="600" dirty="0">
                <a:effectLst/>
                <a:latin typeface="Tahoma" panose="020B0604030504040204" pitchFamily="34" charset="0"/>
                <a:ea typeface="Tahoma" panose="020B0604030504040204" pitchFamily="34" charset="0"/>
                <a:cs typeface="Tahoma" panose="020B0604030504040204" pitchFamily="34" charset="0"/>
              </a:rPr>
              <a:t>N.N.</a:t>
            </a:r>
          </a:p>
          <a:p>
            <a:r>
              <a:rPr lang="fi-FI" sz="600" dirty="0">
                <a:effectLst/>
                <a:latin typeface="Tahoma" panose="020B0604030504040204" pitchFamily="34" charset="0"/>
                <a:ea typeface="Tahoma" panose="020B0604030504040204" pitchFamily="34" charset="0"/>
                <a:cs typeface="Tahoma" panose="020B0604030504040204" pitchFamily="34" charset="0"/>
              </a:rPr>
              <a:t>Merenkulkuyksikön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Helena Orädd </a:t>
            </a:r>
          </a:p>
          <a:p>
            <a:r>
              <a:rPr lang="fi-FI" sz="600" dirty="0">
                <a:effectLst/>
                <a:latin typeface="Tahoma" panose="020B0604030504040204" pitchFamily="34" charset="0"/>
                <a:ea typeface="Tahoma" panose="020B0604030504040204" pitchFamily="34" charset="0"/>
                <a:cs typeface="Tahoma" panose="020B0604030504040204" pitchFamily="34" charset="0"/>
              </a:rPr>
              <a:t>Meriväyläyksikön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Simo Kerkelä </a:t>
            </a:r>
          </a:p>
          <a:p>
            <a:r>
              <a:rPr lang="fi-FI" sz="600" dirty="0">
                <a:effectLst/>
                <a:latin typeface="Tahoma" panose="020B0604030504040204" pitchFamily="34" charset="0"/>
                <a:ea typeface="Tahoma" panose="020B0604030504040204" pitchFamily="34" charset="0"/>
                <a:cs typeface="Tahoma" panose="020B0604030504040204" pitchFamily="34" charset="0"/>
              </a:rPr>
              <a:t>Sisävesiväyläyksikön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Tero Sikiö  </a:t>
            </a:r>
          </a:p>
          <a:p>
            <a:r>
              <a:rPr lang="fi-FI" sz="600" dirty="0">
                <a:effectLst/>
                <a:latin typeface="Tahoma" panose="020B0604030504040204" pitchFamily="34" charset="0"/>
                <a:ea typeface="Tahoma" panose="020B0604030504040204" pitchFamily="34" charset="0"/>
                <a:cs typeface="Tahoma" panose="020B0604030504040204" pitchFamily="34" charset="0"/>
              </a:rPr>
              <a:t>Ympäristöyksikön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Laura Yli-</a:t>
            </a:r>
            <a:r>
              <a:rPr lang="fi-FI" sz="600" dirty="0" err="1">
                <a:effectLst/>
                <a:latin typeface="Tahoma" panose="020B0604030504040204" pitchFamily="34" charset="0"/>
                <a:ea typeface="Tahoma" panose="020B0604030504040204" pitchFamily="34" charset="0"/>
                <a:cs typeface="Tahoma" panose="020B0604030504040204" pitchFamily="34" charset="0"/>
              </a:rPr>
              <a:t>Jama</a:t>
            </a:r>
            <a:r>
              <a:rPr lang="fi-FI" sz="600" dirty="0">
                <a:effectLst/>
                <a:latin typeface="Tahoma" panose="020B0604030504040204" pitchFamily="34" charset="0"/>
                <a:ea typeface="Tahoma" panose="020B0604030504040204" pitchFamily="34" charset="0"/>
                <a:cs typeface="Tahoma" panose="020B0604030504040204" pitchFamily="34" charset="0"/>
              </a:rPr>
              <a:t> </a:t>
            </a:r>
          </a:p>
          <a:p>
            <a:r>
              <a:rPr lang="fi-FI" sz="600" dirty="0">
                <a:effectLst/>
                <a:latin typeface="Tahoma" panose="020B0604030504040204" pitchFamily="34" charset="0"/>
                <a:ea typeface="Tahoma" panose="020B0604030504040204" pitchFamily="34" charset="0"/>
                <a:cs typeface="Tahoma" panose="020B0604030504040204" pitchFamily="34" charset="0"/>
              </a:rPr>
              <a:t>Rautatieteknisen 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Simo Toikkanen </a:t>
            </a:r>
          </a:p>
          <a:p>
            <a:r>
              <a:rPr lang="fi-FI" sz="600" dirty="0">
                <a:effectLst/>
                <a:latin typeface="Tahoma" panose="020B0604030504040204" pitchFamily="34" charset="0"/>
                <a:ea typeface="Tahoma" panose="020B0604030504040204" pitchFamily="34" charset="0"/>
                <a:cs typeface="Tahoma" panose="020B0604030504040204" pitchFamily="34" charset="0"/>
              </a:rPr>
              <a:t>Taitorakenneyksikön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Markku Äijälä </a:t>
            </a:r>
          </a:p>
          <a:p>
            <a:r>
              <a:rPr lang="fi-FI" sz="600" dirty="0">
                <a:effectLst/>
                <a:latin typeface="Tahoma" panose="020B0604030504040204" pitchFamily="34" charset="0"/>
                <a:ea typeface="Tahoma" panose="020B0604030504040204" pitchFamily="34" charset="0"/>
                <a:cs typeface="Tahoma" panose="020B0604030504040204" pitchFamily="34" charset="0"/>
              </a:rPr>
              <a:t>Tie- ja geotekniikkayksikön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Sami Petäjä </a:t>
            </a:r>
          </a:p>
          <a:p>
            <a:br>
              <a:rPr lang="fi-FI" sz="600" b="1" dirty="0">
                <a:effectLst/>
                <a:latin typeface="Tahoma" panose="020B0604030504040204" pitchFamily="34" charset="0"/>
                <a:ea typeface="Tahoma" panose="020B0604030504040204" pitchFamily="34" charset="0"/>
                <a:cs typeface="Tahoma" panose="020B0604030504040204" pitchFamily="34" charset="0"/>
              </a:rPr>
            </a:br>
            <a:r>
              <a:rPr lang="fi-FI" sz="600" b="1" dirty="0">
                <a:effectLst/>
                <a:latin typeface="Tahoma" panose="020B0604030504040204" pitchFamily="34" charset="0"/>
                <a:ea typeface="Tahoma" panose="020B0604030504040204" pitchFamily="34" charset="0"/>
                <a:cs typeface="Tahoma" panose="020B0604030504040204" pitchFamily="34" charset="0"/>
              </a:rPr>
              <a:t>Väylien käyttö, turvallisuus ja tieto -toimiala  </a:t>
            </a:r>
          </a:p>
          <a:p>
            <a:r>
              <a:rPr lang="fi-FI" sz="600" dirty="0">
                <a:effectLst/>
                <a:latin typeface="Tahoma" panose="020B0604030504040204" pitchFamily="34" charset="0"/>
                <a:ea typeface="Tahoma" panose="020B0604030504040204" pitchFamily="34" charset="0"/>
                <a:cs typeface="Tahoma" panose="020B0604030504040204" pitchFamily="34" charset="0"/>
              </a:rPr>
              <a:t>Turvallisuusosaston apulaisjohtaja</a:t>
            </a:r>
          </a:p>
          <a:p>
            <a:r>
              <a:rPr lang="fi-FI" sz="600" dirty="0">
                <a:effectLst/>
                <a:latin typeface="Tahoma" panose="020B0604030504040204" pitchFamily="34" charset="0"/>
                <a:ea typeface="Tahoma" panose="020B0604030504040204" pitchFamily="34" charset="0"/>
                <a:cs typeface="Tahoma" panose="020B0604030504040204" pitchFamily="34" charset="0"/>
              </a:rPr>
              <a:t>Tomi Kangas </a:t>
            </a:r>
          </a:p>
          <a:p>
            <a:r>
              <a:rPr lang="fi-FI" sz="600" dirty="0">
                <a:effectLst/>
                <a:latin typeface="Tahoma" panose="020B0604030504040204" pitchFamily="34" charset="0"/>
                <a:ea typeface="Tahoma" panose="020B0604030504040204" pitchFamily="34" charset="0"/>
                <a:cs typeface="Tahoma" panose="020B0604030504040204" pitchFamily="34" charset="0"/>
              </a:rPr>
              <a:t>Väylätietojen hallinta -yksikön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Jari Myllärinen </a:t>
            </a:r>
          </a:p>
          <a:p>
            <a:r>
              <a:rPr lang="fi-FI" sz="600" dirty="0">
                <a:effectLst/>
                <a:latin typeface="Tahoma" panose="020B0604030504040204" pitchFamily="34" charset="0"/>
                <a:ea typeface="Tahoma" panose="020B0604030504040204" pitchFamily="34" charset="0"/>
                <a:cs typeface="Tahoma" panose="020B0604030504040204" pitchFamily="34" charset="0"/>
              </a:rPr>
              <a:t>Tiedonhallinnan kehittämisyksikön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Esko Hätälä  </a:t>
            </a:r>
          </a:p>
          <a:p>
            <a:r>
              <a:rPr lang="fi-FI" sz="600" dirty="0">
                <a:effectLst/>
                <a:latin typeface="Tahoma" panose="020B0604030504040204" pitchFamily="34" charset="0"/>
                <a:ea typeface="Tahoma" panose="020B0604030504040204" pitchFamily="34" charset="0"/>
                <a:cs typeface="Tahoma" panose="020B0604030504040204" pitchFamily="34" charset="0"/>
              </a:rPr>
              <a:t>Asiakirjahallintoyksikön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Anne Ojala </a:t>
            </a:r>
          </a:p>
          <a:p>
            <a:r>
              <a:rPr lang="fi-FI" sz="600" dirty="0">
                <a:effectLst/>
                <a:latin typeface="Tahoma" panose="020B0604030504040204" pitchFamily="34" charset="0"/>
                <a:ea typeface="Tahoma" panose="020B0604030504040204" pitchFamily="34" charset="0"/>
                <a:cs typeface="Tahoma" panose="020B0604030504040204" pitchFamily="34" charset="0"/>
              </a:rPr>
              <a:t>ICT- palvelut -yksikön päällikkö</a:t>
            </a:r>
          </a:p>
          <a:p>
            <a:r>
              <a:rPr lang="fi-FI" sz="600" dirty="0">
                <a:effectLst/>
                <a:latin typeface="Tahoma" panose="020B0604030504040204" pitchFamily="34" charset="0"/>
                <a:ea typeface="Tahoma" panose="020B0604030504040204" pitchFamily="34" charset="0"/>
                <a:cs typeface="Tahoma" panose="020B0604030504040204" pitchFamily="34" charset="0"/>
              </a:rPr>
              <a:t>Joonas </a:t>
            </a:r>
            <a:r>
              <a:rPr lang="fi-FI" sz="600" dirty="0" err="1">
                <a:effectLst/>
                <a:latin typeface="Tahoma" panose="020B0604030504040204" pitchFamily="34" charset="0"/>
                <a:ea typeface="Tahoma" panose="020B0604030504040204" pitchFamily="34" charset="0"/>
                <a:cs typeface="Tahoma" panose="020B0604030504040204" pitchFamily="34" charset="0"/>
              </a:rPr>
              <a:t>Kajastila</a:t>
            </a:r>
            <a:r>
              <a:rPr lang="fi-FI" sz="600" dirty="0">
                <a:effectLst/>
                <a:latin typeface="Tahoma" panose="020B0604030504040204" pitchFamily="34" charset="0"/>
                <a:ea typeface="Tahoma" panose="020B0604030504040204" pitchFamily="34" charset="0"/>
                <a:cs typeface="Tahoma" panose="020B0604030504040204" pitchFamily="34" charset="0"/>
              </a:rPr>
              <a:t> </a:t>
            </a:r>
          </a:p>
          <a:p>
            <a:endParaRPr lang="fi-FI" sz="600" dirty="0">
              <a:latin typeface="Tahoma" panose="020B0604030504040204" pitchFamily="34" charset="0"/>
              <a:ea typeface="Tahoma" panose="020B0604030504040204" pitchFamily="34" charset="0"/>
              <a:cs typeface="Tahoma" panose="020B0604030504040204" pitchFamily="34" charset="0"/>
            </a:endParaRPr>
          </a:p>
          <a:p>
            <a:endParaRPr lang="fi-FI" sz="600" dirty="0"/>
          </a:p>
        </p:txBody>
      </p:sp>
      <p:sp>
        <p:nvSpPr>
          <p:cNvPr id="4" name="Slide Number Placeholder 3"/>
          <p:cNvSpPr>
            <a:spLocks noGrp="1"/>
          </p:cNvSpPr>
          <p:nvPr>
            <p:ph type="sldNum" sz="quarter" idx="5"/>
          </p:nvPr>
        </p:nvSpPr>
        <p:spPr/>
        <p:txBody>
          <a:bodyPr/>
          <a:lstStyle/>
          <a:p>
            <a:fld id="{6D2D8B9A-264D-4165-A769-848A3FBDC0CD}" type="slidenum">
              <a:rPr lang="fi-FI" smtClean="0"/>
              <a:t>7</a:t>
            </a:fld>
            <a:endParaRPr lang="fi-FI"/>
          </a:p>
        </p:txBody>
      </p:sp>
    </p:spTree>
    <p:extLst>
      <p:ext uri="{BB962C8B-B14F-4D97-AF65-F5344CB8AC3E}">
        <p14:creationId xmlns:p14="http://schemas.microsoft.com/office/powerpoint/2010/main" val="2368032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5"/>
          </p:nvPr>
        </p:nvSpPr>
        <p:spPr/>
        <p:txBody>
          <a:bodyPr/>
          <a:lstStyle/>
          <a:p>
            <a:fld id="{6D2D8B9A-264D-4165-A769-848A3FBDC0CD}" type="slidenum">
              <a:rPr lang="fi-FI" smtClean="0"/>
              <a:t>8</a:t>
            </a:fld>
            <a:endParaRPr lang="fi-FI"/>
          </a:p>
        </p:txBody>
      </p:sp>
    </p:spTree>
    <p:extLst>
      <p:ext uri="{BB962C8B-B14F-4D97-AF65-F5344CB8AC3E}">
        <p14:creationId xmlns:p14="http://schemas.microsoft.com/office/powerpoint/2010/main" val="2881487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tsikkodia" preserve="1" userDrawn="1">
  <p:cSld name="otsikkodia">
    <p:spTree>
      <p:nvGrpSpPr>
        <p:cNvPr id="1" name=""/>
        <p:cNvGrpSpPr/>
        <p:nvPr/>
      </p:nvGrpSpPr>
      <p:grpSpPr>
        <a:xfrm>
          <a:off x="0" y="0"/>
          <a:ext cx="0" cy="0"/>
          <a:chOff x="0" y="0"/>
          <a:chExt cx="0" cy="0"/>
        </a:xfrm>
      </p:grpSpPr>
      <p:sp>
        <p:nvSpPr>
          <p:cNvPr id="6" name="Otsikko 1">
            <a:extLst>
              <a:ext uri="{FF2B5EF4-FFF2-40B4-BE49-F238E27FC236}">
                <a16:creationId xmlns:a16="http://schemas.microsoft.com/office/drawing/2014/main" id="{9D0EB043-CA1E-AC09-354B-2AB400561FC6}"/>
              </a:ext>
            </a:extLst>
          </p:cNvPr>
          <p:cNvSpPr>
            <a:spLocks noGrp="1"/>
          </p:cNvSpPr>
          <p:nvPr>
            <p:ph type="ctrTitle"/>
          </p:nvPr>
        </p:nvSpPr>
        <p:spPr>
          <a:xfrm>
            <a:off x="838800" y="457200"/>
            <a:ext cx="5198400" cy="1602000"/>
          </a:xfrm>
        </p:spPr>
        <p:txBody>
          <a:bodyPr anchor="ctr">
            <a:normAutofit/>
          </a:bodyPr>
          <a:lstStyle>
            <a:lvl1pPr algn="l">
              <a:defRPr sz="3200" b="1">
                <a:latin typeface="+mj-lt"/>
              </a:defRPr>
            </a:lvl1pPr>
          </a:lstStyle>
          <a:p>
            <a:r>
              <a:rPr lang="fi-FI"/>
              <a:t>Muokkaa ots. perustyyl. napsautt.</a:t>
            </a:r>
            <a:endParaRPr lang="fi-FI" dirty="0"/>
          </a:p>
        </p:txBody>
      </p:sp>
      <p:sp>
        <p:nvSpPr>
          <p:cNvPr id="7" name="Alaotsikko 2">
            <a:extLst>
              <a:ext uri="{FF2B5EF4-FFF2-40B4-BE49-F238E27FC236}">
                <a16:creationId xmlns:a16="http://schemas.microsoft.com/office/drawing/2014/main" id="{C0A0CC28-71E9-C488-EDD5-3D5A405D3FBF}"/>
              </a:ext>
            </a:extLst>
          </p:cNvPr>
          <p:cNvSpPr>
            <a:spLocks noGrp="1"/>
          </p:cNvSpPr>
          <p:nvPr>
            <p:ph type="subTitle" idx="1"/>
          </p:nvPr>
        </p:nvSpPr>
        <p:spPr>
          <a:xfrm>
            <a:off x="838800" y="2059200"/>
            <a:ext cx="3931200" cy="986400"/>
          </a:xfrm>
        </p:spPr>
        <p:txBody>
          <a:bodyPr>
            <a:normAutofit/>
          </a:bodyPr>
          <a:lstStyle>
            <a:lvl1pPr marL="0" indent="0" algn="l">
              <a:buNone/>
              <a:defRPr sz="20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sp>
        <p:nvSpPr>
          <p:cNvPr id="18" name="Footer Placeholder 8">
            <a:extLst>
              <a:ext uri="{FF2B5EF4-FFF2-40B4-BE49-F238E27FC236}">
                <a16:creationId xmlns:a16="http://schemas.microsoft.com/office/drawing/2014/main" id="{B3795109-526B-31FD-2547-2E8C6C62E7DF}"/>
              </a:ext>
            </a:extLst>
          </p:cNvPr>
          <p:cNvSpPr>
            <a:spLocks noGrp="1"/>
          </p:cNvSpPr>
          <p:nvPr>
            <p:ph type="ftr" sz="quarter" idx="15"/>
          </p:nvPr>
        </p:nvSpPr>
        <p:spPr>
          <a:xfrm>
            <a:off x="928800" y="3096000"/>
            <a:ext cx="2160000" cy="216000"/>
          </a:xfrm>
        </p:spPr>
        <p:txBody>
          <a:bodyPr vert="horz" lIns="0" tIns="0" rIns="0" bIns="0" rtlCol="0" anchor="t" anchorCtr="0"/>
          <a:lstStyle>
            <a:lvl1pPr>
              <a:defRPr lang="en-US" sz="1400" smtClean="0"/>
            </a:lvl1pPr>
          </a:lstStyle>
          <a:p>
            <a:r>
              <a:rPr lang="fi-FI"/>
              <a:t>Jukka Ronni</a:t>
            </a:r>
            <a:endParaRPr lang="fi-FI" dirty="0"/>
          </a:p>
        </p:txBody>
      </p:sp>
      <p:sp>
        <p:nvSpPr>
          <p:cNvPr id="15" name="duser_1">
            <a:extLst>
              <a:ext uri="{FF2B5EF4-FFF2-40B4-BE49-F238E27FC236}">
                <a16:creationId xmlns:a16="http://schemas.microsoft.com/office/drawing/2014/main" id="{384B469D-48C8-2202-9444-3E26CCDDE2E9}"/>
              </a:ext>
            </a:extLst>
          </p:cNvPr>
          <p:cNvSpPr txBox="1">
            <a:spLocks/>
          </p:cNvSpPr>
          <p:nvPr userDrawn="1"/>
        </p:nvSpPr>
        <p:spPr>
          <a:xfrm>
            <a:off x="928799" y="3420000"/>
            <a:ext cx="2160000" cy="232919"/>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16" name="duser_2">
            <a:extLst>
              <a:ext uri="{FF2B5EF4-FFF2-40B4-BE49-F238E27FC236}">
                <a16:creationId xmlns:a16="http://schemas.microsoft.com/office/drawing/2014/main" id="{21C13BDF-CE13-A8A8-374A-828D070C76AB}"/>
              </a:ext>
            </a:extLst>
          </p:cNvPr>
          <p:cNvSpPr txBox="1">
            <a:spLocks/>
          </p:cNvSpPr>
          <p:nvPr userDrawn="1"/>
        </p:nvSpPr>
        <p:spPr>
          <a:xfrm>
            <a:off x="3239999" y="3096000"/>
            <a:ext cx="2160000" cy="232919"/>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17" name="duser_3">
            <a:extLst>
              <a:ext uri="{FF2B5EF4-FFF2-40B4-BE49-F238E27FC236}">
                <a16:creationId xmlns:a16="http://schemas.microsoft.com/office/drawing/2014/main" id="{81945E5C-D926-6141-D2D2-B11128E22045}"/>
              </a:ext>
            </a:extLst>
          </p:cNvPr>
          <p:cNvSpPr txBox="1">
            <a:spLocks/>
          </p:cNvSpPr>
          <p:nvPr userDrawn="1"/>
        </p:nvSpPr>
        <p:spPr>
          <a:xfrm>
            <a:off x="3239999" y="3420000"/>
            <a:ext cx="2160000" cy="216000"/>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9" name="Date Placeholder 3">
            <a:extLst>
              <a:ext uri="{FF2B5EF4-FFF2-40B4-BE49-F238E27FC236}">
                <a16:creationId xmlns:a16="http://schemas.microsoft.com/office/drawing/2014/main" id="{1C8758F4-D5A6-6EF5-F877-51D1432C64FC}"/>
              </a:ext>
            </a:extLst>
          </p:cNvPr>
          <p:cNvSpPr>
            <a:spLocks noGrp="1"/>
          </p:cNvSpPr>
          <p:nvPr>
            <p:ph type="dt" sz="half" idx="2"/>
          </p:nvPr>
        </p:nvSpPr>
        <p:spPr>
          <a:xfrm>
            <a:off x="838800" y="3600000"/>
            <a:ext cx="1650783" cy="365125"/>
          </a:xfrm>
          <a:prstGeom prst="rect">
            <a:avLst/>
          </a:prstGeom>
        </p:spPr>
        <p:txBody>
          <a:bodyPr vert="horz" lIns="91440" tIns="45720" rIns="91440" bIns="45720" rtlCol="0" anchor="b"/>
          <a:lstStyle>
            <a:lvl1pPr algn="l">
              <a:defRPr sz="1200">
                <a:solidFill>
                  <a:schemeClr val="tx1">
                    <a:tint val="75000"/>
                  </a:schemeClr>
                </a:solidFill>
              </a:defRPr>
            </a:lvl1pPr>
          </a:lstStyle>
          <a:p>
            <a:r>
              <a:rPr lang="fi-FI"/>
              <a:t>8.3.2023</a:t>
            </a:r>
            <a:endParaRPr lang="en-US"/>
          </a:p>
        </p:txBody>
      </p:sp>
      <p:sp>
        <p:nvSpPr>
          <p:cNvPr id="11" name="DConfidentiality">
            <a:extLst>
              <a:ext uri="{FF2B5EF4-FFF2-40B4-BE49-F238E27FC236}">
                <a16:creationId xmlns:a16="http://schemas.microsoft.com/office/drawing/2014/main" id="{7CA352CF-2876-B635-B133-F5D57F3531C2}"/>
              </a:ext>
            </a:extLst>
          </p:cNvPr>
          <p:cNvSpPr txBox="1">
            <a:spLocks/>
          </p:cNvSpPr>
          <p:nvPr userDrawn="1"/>
        </p:nvSpPr>
        <p:spPr>
          <a:xfrm>
            <a:off x="838800" y="4320000"/>
            <a:ext cx="1811094" cy="216000"/>
          </a:xfrm>
          <a:prstGeom prst="rect">
            <a:avLst/>
          </a:prstGeom>
        </p:spPr>
        <p:txBody>
          <a:bodyPr vert="horz" lIns="91440" tIns="45720" rIns="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endParaRPr>
          </a:p>
        </p:txBody>
      </p:sp>
      <p:sp>
        <p:nvSpPr>
          <p:cNvPr id="13" name="DDecree">
            <a:extLst>
              <a:ext uri="{FF2B5EF4-FFF2-40B4-BE49-F238E27FC236}">
                <a16:creationId xmlns:a16="http://schemas.microsoft.com/office/drawing/2014/main" id="{704FB1C0-8CE8-9326-EA85-86F137F51779}"/>
              </a:ext>
            </a:extLst>
          </p:cNvPr>
          <p:cNvSpPr txBox="1">
            <a:spLocks/>
          </p:cNvSpPr>
          <p:nvPr userDrawn="1"/>
        </p:nvSpPr>
        <p:spPr>
          <a:xfrm>
            <a:off x="2616249" y="4320000"/>
            <a:ext cx="2326280" cy="216000"/>
          </a:xfrm>
          <a:prstGeom prst="rect">
            <a:avLst/>
          </a:prstGeom>
        </p:spPr>
        <p:txBody>
          <a:bodyPr vert="horz" lIns="91440" tIns="45720" rIns="9144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FF0000"/>
              </a:solidFill>
            </a:endParaRPr>
          </a:p>
        </p:txBody>
      </p:sp>
      <p:sp>
        <p:nvSpPr>
          <p:cNvPr id="14" name="DSecrecy">
            <a:extLst>
              <a:ext uri="{FF2B5EF4-FFF2-40B4-BE49-F238E27FC236}">
                <a16:creationId xmlns:a16="http://schemas.microsoft.com/office/drawing/2014/main" id="{36D4D699-55A8-C147-9313-552C607E8A0D}"/>
              </a:ext>
            </a:extLst>
          </p:cNvPr>
          <p:cNvSpPr txBox="1">
            <a:spLocks/>
          </p:cNvSpPr>
          <p:nvPr userDrawn="1"/>
        </p:nvSpPr>
        <p:spPr>
          <a:xfrm>
            <a:off x="838800" y="4572000"/>
            <a:ext cx="2326280" cy="216000"/>
          </a:xfrm>
          <a:prstGeom prst="rect">
            <a:avLst/>
          </a:prstGeom>
        </p:spPr>
        <p:txBody>
          <a:bodyPr vert="horz" lIns="91440" tIns="45720" rIns="9144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FF0000"/>
              </a:solidFill>
            </a:endParaRPr>
          </a:p>
        </p:txBody>
      </p:sp>
      <p:sp>
        <p:nvSpPr>
          <p:cNvPr id="12" name="Kuvan paikkamerkki 11">
            <a:extLst>
              <a:ext uri="{FF2B5EF4-FFF2-40B4-BE49-F238E27FC236}">
                <a16:creationId xmlns:a16="http://schemas.microsoft.com/office/drawing/2014/main" id="{ECF45415-D8F0-70FA-28BC-973F90567516}"/>
              </a:ext>
            </a:extLst>
          </p:cNvPr>
          <p:cNvSpPr>
            <a:spLocks noGrp="1"/>
          </p:cNvSpPr>
          <p:nvPr>
            <p:ph type="pic" sz="quarter" idx="11" hasCustomPrompt="1"/>
          </p:nvPr>
        </p:nvSpPr>
        <p:spPr>
          <a:xfrm>
            <a:off x="6037200" y="0"/>
            <a:ext cx="6156000" cy="2621118"/>
          </a:xfrm>
          <a:custGeom>
            <a:avLst/>
            <a:gdLst>
              <a:gd name="connsiteX0" fmla="*/ 0 w 6156000"/>
              <a:gd name="connsiteY0" fmla="*/ 0 h 2620800"/>
              <a:gd name="connsiteX1" fmla="*/ 6156000 w 6156000"/>
              <a:gd name="connsiteY1" fmla="*/ 0 h 2620800"/>
              <a:gd name="connsiteX2" fmla="*/ 6156000 w 6156000"/>
              <a:gd name="connsiteY2" fmla="*/ 2620800 h 2620800"/>
              <a:gd name="connsiteX3" fmla="*/ 0 w 6156000"/>
              <a:gd name="connsiteY3" fmla="*/ 2620800 h 2620800"/>
              <a:gd name="connsiteX4" fmla="*/ 0 w 6156000"/>
              <a:gd name="connsiteY4" fmla="*/ 0 h 2620800"/>
              <a:gd name="connsiteX0" fmla="*/ 0 w 6156000"/>
              <a:gd name="connsiteY0" fmla="*/ 0 h 2620800"/>
              <a:gd name="connsiteX1" fmla="*/ 6156000 w 6156000"/>
              <a:gd name="connsiteY1" fmla="*/ 0 h 2620800"/>
              <a:gd name="connsiteX2" fmla="*/ 6156000 w 6156000"/>
              <a:gd name="connsiteY2" fmla="*/ 2620800 h 2620800"/>
              <a:gd name="connsiteX3" fmla="*/ 0 w 6156000"/>
              <a:gd name="connsiteY3" fmla="*/ 2620800 h 2620800"/>
              <a:gd name="connsiteX4" fmla="*/ 0 w 6156000"/>
              <a:gd name="connsiteY4" fmla="*/ 0 h 2620800"/>
              <a:gd name="connsiteX0" fmla="*/ 0 w 6156000"/>
              <a:gd name="connsiteY0" fmla="*/ 318 h 2621118"/>
              <a:gd name="connsiteX1" fmla="*/ 721043 w 6156000"/>
              <a:gd name="connsiteY1" fmla="*/ 0 h 2621118"/>
              <a:gd name="connsiteX2" fmla="*/ 6156000 w 6156000"/>
              <a:gd name="connsiteY2" fmla="*/ 318 h 2621118"/>
              <a:gd name="connsiteX3" fmla="*/ 6156000 w 6156000"/>
              <a:gd name="connsiteY3" fmla="*/ 2621118 h 2621118"/>
              <a:gd name="connsiteX4" fmla="*/ 0 w 6156000"/>
              <a:gd name="connsiteY4" fmla="*/ 2621118 h 2621118"/>
              <a:gd name="connsiteX5" fmla="*/ 0 w 6156000"/>
              <a:gd name="connsiteY5" fmla="*/ 318 h 2621118"/>
              <a:gd name="connsiteX0" fmla="*/ 0 w 6156000"/>
              <a:gd name="connsiteY0" fmla="*/ 2621118 h 2621118"/>
              <a:gd name="connsiteX1" fmla="*/ 721043 w 6156000"/>
              <a:gd name="connsiteY1" fmla="*/ 0 h 2621118"/>
              <a:gd name="connsiteX2" fmla="*/ 6156000 w 6156000"/>
              <a:gd name="connsiteY2" fmla="*/ 318 h 2621118"/>
              <a:gd name="connsiteX3" fmla="*/ 6156000 w 6156000"/>
              <a:gd name="connsiteY3" fmla="*/ 2621118 h 2621118"/>
              <a:gd name="connsiteX4" fmla="*/ 0 w 6156000"/>
              <a:gd name="connsiteY4" fmla="*/ 2621118 h 2621118"/>
              <a:gd name="connsiteX0" fmla="*/ 0 w 6156000"/>
              <a:gd name="connsiteY0" fmla="*/ 2621118 h 2621118"/>
              <a:gd name="connsiteX1" fmla="*/ 721043 w 6156000"/>
              <a:gd name="connsiteY1" fmla="*/ 0 h 2621118"/>
              <a:gd name="connsiteX2" fmla="*/ 6156000 w 6156000"/>
              <a:gd name="connsiteY2" fmla="*/ 318 h 2621118"/>
              <a:gd name="connsiteX3" fmla="*/ 6147687 w 6156000"/>
              <a:gd name="connsiteY3" fmla="*/ 1739969 h 2621118"/>
              <a:gd name="connsiteX4" fmla="*/ 0 w 6156000"/>
              <a:gd name="connsiteY4" fmla="*/ 2621118 h 2621118"/>
              <a:gd name="connsiteX0" fmla="*/ 0 w 6164312"/>
              <a:gd name="connsiteY0" fmla="*/ 2621118 h 2621118"/>
              <a:gd name="connsiteX1" fmla="*/ 721043 w 6164312"/>
              <a:gd name="connsiteY1" fmla="*/ 0 h 2621118"/>
              <a:gd name="connsiteX2" fmla="*/ 6156000 w 6164312"/>
              <a:gd name="connsiteY2" fmla="*/ 318 h 2621118"/>
              <a:gd name="connsiteX3" fmla="*/ 6164312 w 6164312"/>
              <a:gd name="connsiteY3" fmla="*/ 1931162 h 2621118"/>
              <a:gd name="connsiteX4" fmla="*/ 0 w 6164312"/>
              <a:gd name="connsiteY4" fmla="*/ 2621118 h 2621118"/>
              <a:gd name="connsiteX0" fmla="*/ 0 w 6164312"/>
              <a:gd name="connsiteY0" fmla="*/ 2621118 h 2621118"/>
              <a:gd name="connsiteX1" fmla="*/ 679479 w 6164312"/>
              <a:gd name="connsiteY1" fmla="*/ 0 h 2621118"/>
              <a:gd name="connsiteX2" fmla="*/ 6156000 w 6164312"/>
              <a:gd name="connsiteY2" fmla="*/ 318 h 2621118"/>
              <a:gd name="connsiteX3" fmla="*/ 6164312 w 6164312"/>
              <a:gd name="connsiteY3" fmla="*/ 1931162 h 2621118"/>
              <a:gd name="connsiteX4" fmla="*/ 0 w 6164312"/>
              <a:gd name="connsiteY4" fmla="*/ 2621118 h 262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4312" h="2621118">
                <a:moveTo>
                  <a:pt x="0" y="2621118"/>
                </a:moveTo>
                <a:lnTo>
                  <a:pt x="679479" y="0"/>
                </a:lnTo>
                <a:lnTo>
                  <a:pt x="6156000" y="318"/>
                </a:lnTo>
                <a:cubicBezTo>
                  <a:pt x="6158771" y="643933"/>
                  <a:pt x="6161541" y="1287547"/>
                  <a:pt x="6164312" y="1931162"/>
                </a:cubicBezTo>
                <a:lnTo>
                  <a:pt x="0" y="2621118"/>
                </a:lnTo>
                <a:close/>
              </a:path>
            </a:pathLst>
          </a:custGeom>
        </p:spPr>
        <p:txBody>
          <a:bodyPr/>
          <a:lstStyle>
            <a:lvl1pPr marL="0" indent="0" algn="r">
              <a:buFontTx/>
              <a:buNone/>
              <a:defRPr sz="1600"/>
            </a:lvl1p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fi-FI" dirty="0"/>
              <a:t>Lisää 1. kuva kuvagalleriasta, Väylän kuvapankista tai omista tiedostoista</a:t>
            </a:r>
            <a:endParaRPr lang="en-US" dirty="0"/>
          </a:p>
          <a:p>
            <a:endParaRPr lang="fi-FI" dirty="0"/>
          </a:p>
        </p:txBody>
      </p:sp>
      <p:sp>
        <p:nvSpPr>
          <p:cNvPr id="3" name="Kuvan paikkamerkki 11">
            <a:extLst>
              <a:ext uri="{FF2B5EF4-FFF2-40B4-BE49-F238E27FC236}">
                <a16:creationId xmlns:a16="http://schemas.microsoft.com/office/drawing/2014/main" id="{213398F5-290C-A9DF-6523-5B429DFCCF24}"/>
              </a:ext>
              <a:ext uri="{C183D7F6-B498-43B3-948B-1728B52AA6E4}">
                <adec:decorative xmlns:adec="http://schemas.microsoft.com/office/drawing/2017/decorative" val="0"/>
              </a:ext>
            </a:extLst>
          </p:cNvPr>
          <p:cNvSpPr>
            <a:spLocks noGrp="1"/>
          </p:cNvSpPr>
          <p:nvPr>
            <p:ph type="pic" sz="quarter" idx="12" hasCustomPrompt="1"/>
          </p:nvPr>
        </p:nvSpPr>
        <p:spPr>
          <a:xfrm>
            <a:off x="5730289" y="1998000"/>
            <a:ext cx="6459311" cy="3207600"/>
          </a:xfrm>
          <a:custGeom>
            <a:avLst/>
            <a:gdLst>
              <a:gd name="connsiteX0" fmla="*/ 0 w 6469200"/>
              <a:gd name="connsiteY0" fmla="*/ 0 h 3207600"/>
              <a:gd name="connsiteX1" fmla="*/ 6469200 w 6469200"/>
              <a:gd name="connsiteY1" fmla="*/ 0 h 3207600"/>
              <a:gd name="connsiteX2" fmla="*/ 6469200 w 6469200"/>
              <a:gd name="connsiteY2" fmla="*/ 3207600 h 3207600"/>
              <a:gd name="connsiteX3" fmla="*/ 0 w 6469200"/>
              <a:gd name="connsiteY3" fmla="*/ 3207600 h 3207600"/>
              <a:gd name="connsiteX4" fmla="*/ 0 w 6469200"/>
              <a:gd name="connsiteY4" fmla="*/ 0 h 3207600"/>
              <a:gd name="connsiteX0" fmla="*/ 261257 w 6469200"/>
              <a:gd name="connsiteY0" fmla="*/ 718457 h 3207600"/>
              <a:gd name="connsiteX1" fmla="*/ 6469200 w 6469200"/>
              <a:gd name="connsiteY1" fmla="*/ 0 h 3207600"/>
              <a:gd name="connsiteX2" fmla="*/ 6469200 w 6469200"/>
              <a:gd name="connsiteY2" fmla="*/ 3207600 h 3207600"/>
              <a:gd name="connsiteX3" fmla="*/ 0 w 6469200"/>
              <a:gd name="connsiteY3" fmla="*/ 3207600 h 3207600"/>
              <a:gd name="connsiteX4" fmla="*/ 261257 w 6469200"/>
              <a:gd name="connsiteY4" fmla="*/ 718457 h 3207600"/>
              <a:gd name="connsiteX0" fmla="*/ 111968 w 6319911"/>
              <a:gd name="connsiteY0" fmla="*/ 718457 h 3207600"/>
              <a:gd name="connsiteX1" fmla="*/ 6319911 w 6319911"/>
              <a:gd name="connsiteY1" fmla="*/ 0 h 3207600"/>
              <a:gd name="connsiteX2" fmla="*/ 6319911 w 6319911"/>
              <a:gd name="connsiteY2" fmla="*/ 3207600 h 3207600"/>
              <a:gd name="connsiteX3" fmla="*/ 0 w 6319911"/>
              <a:gd name="connsiteY3" fmla="*/ 1770685 h 3207600"/>
              <a:gd name="connsiteX4" fmla="*/ 111968 w 6319911"/>
              <a:gd name="connsiteY4" fmla="*/ 718457 h 3207600"/>
              <a:gd name="connsiteX0" fmla="*/ 158621 w 6319911"/>
              <a:gd name="connsiteY0" fmla="*/ 699796 h 3207600"/>
              <a:gd name="connsiteX1" fmla="*/ 6319911 w 6319911"/>
              <a:gd name="connsiteY1" fmla="*/ 0 h 3207600"/>
              <a:gd name="connsiteX2" fmla="*/ 6319911 w 6319911"/>
              <a:gd name="connsiteY2" fmla="*/ 3207600 h 3207600"/>
              <a:gd name="connsiteX3" fmla="*/ 0 w 6319911"/>
              <a:gd name="connsiteY3" fmla="*/ 1770685 h 3207600"/>
              <a:gd name="connsiteX4" fmla="*/ 158621 w 6319911"/>
              <a:gd name="connsiteY4" fmla="*/ 699796 h 3207600"/>
              <a:gd name="connsiteX0" fmla="*/ 270589 w 6431879"/>
              <a:gd name="connsiteY0" fmla="*/ 699796 h 3207600"/>
              <a:gd name="connsiteX1" fmla="*/ 6431879 w 6431879"/>
              <a:gd name="connsiteY1" fmla="*/ 0 h 3207600"/>
              <a:gd name="connsiteX2" fmla="*/ 6431879 w 6431879"/>
              <a:gd name="connsiteY2" fmla="*/ 3207600 h 3207600"/>
              <a:gd name="connsiteX3" fmla="*/ 0 w 6431879"/>
              <a:gd name="connsiteY3" fmla="*/ 1696040 h 3207600"/>
              <a:gd name="connsiteX4" fmla="*/ 270589 w 6431879"/>
              <a:gd name="connsiteY4" fmla="*/ 699796 h 3207600"/>
              <a:gd name="connsiteX0" fmla="*/ 298021 w 6459311"/>
              <a:gd name="connsiteY0" fmla="*/ 699796 h 3207600"/>
              <a:gd name="connsiteX1" fmla="*/ 6459311 w 6459311"/>
              <a:gd name="connsiteY1" fmla="*/ 0 h 3207600"/>
              <a:gd name="connsiteX2" fmla="*/ 6459311 w 6459311"/>
              <a:gd name="connsiteY2" fmla="*/ 3207600 h 3207600"/>
              <a:gd name="connsiteX3" fmla="*/ 0 w 6459311"/>
              <a:gd name="connsiteY3" fmla="*/ 1824056 h 3207600"/>
              <a:gd name="connsiteX4" fmla="*/ 298021 w 6459311"/>
              <a:gd name="connsiteY4" fmla="*/ 699796 h 3207600"/>
              <a:gd name="connsiteX0" fmla="*/ 298021 w 6459311"/>
              <a:gd name="connsiteY0" fmla="*/ 699796 h 3207600"/>
              <a:gd name="connsiteX1" fmla="*/ 6459311 w 6459311"/>
              <a:gd name="connsiteY1" fmla="*/ 0 h 3207600"/>
              <a:gd name="connsiteX2" fmla="*/ 6459311 w 6459311"/>
              <a:gd name="connsiteY2" fmla="*/ 3207600 h 3207600"/>
              <a:gd name="connsiteX3" fmla="*/ 0 w 6459311"/>
              <a:gd name="connsiteY3" fmla="*/ 1824056 h 3207600"/>
              <a:gd name="connsiteX4" fmla="*/ 298021 w 6459311"/>
              <a:gd name="connsiteY4" fmla="*/ 699796 h 320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9311" h="3207600">
                <a:moveTo>
                  <a:pt x="298021" y="699796"/>
                </a:moveTo>
                <a:lnTo>
                  <a:pt x="6459311" y="0"/>
                </a:lnTo>
                <a:lnTo>
                  <a:pt x="6459311" y="3207600"/>
                </a:lnTo>
                <a:lnTo>
                  <a:pt x="0" y="1824056"/>
                </a:lnTo>
                <a:lnTo>
                  <a:pt x="298021" y="699796"/>
                </a:lnTo>
                <a:close/>
              </a:path>
            </a:pathLst>
          </a:custGeom>
        </p:spPr>
        <p:txBody>
          <a:bodyPr anchor="ctr"/>
          <a:lstStyle>
            <a:lvl1pPr marL="0" indent="0" algn="r">
              <a:buFontTx/>
              <a:buNone/>
              <a:defRPr sz="1600"/>
            </a:lvl1p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fi-FI" dirty="0"/>
              <a:t>Lisää 2. kuva kuvagalleriasta, Väylän kuvapankista tai omista tiedostoista</a:t>
            </a:r>
            <a:endParaRPr lang="en-US" dirty="0"/>
          </a:p>
          <a:p>
            <a:endParaRPr lang="fi-FI" dirty="0"/>
          </a:p>
        </p:txBody>
      </p:sp>
      <p:pic>
        <p:nvPicPr>
          <p:cNvPr id="2" name="Picture 14" descr="Väyläviraston logo">
            <a:extLst>
              <a:ext uri="{FF2B5EF4-FFF2-40B4-BE49-F238E27FC236}">
                <a16:creationId xmlns:a16="http://schemas.microsoft.com/office/drawing/2014/main" id="{5E12AA34-FFF2-FE13-8019-1E02E25CACD1}"/>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5116" y="5124315"/>
            <a:ext cx="1673549" cy="1394625"/>
          </a:xfrm>
          <a:prstGeom prst="rect">
            <a:avLst/>
          </a:prstGeom>
        </p:spPr>
      </p:pic>
      <p:sp>
        <p:nvSpPr>
          <p:cNvPr id="35" name="eukarelialogoplaceholder">
            <a:extLst>
              <a:ext uri="{FF2B5EF4-FFF2-40B4-BE49-F238E27FC236}">
                <a16:creationId xmlns:a16="http://schemas.microsoft.com/office/drawing/2014/main" id="{831C392D-7A55-F2F2-6708-FC7C0AD60249}"/>
              </a:ext>
              <a:ext uri="{C183D7F6-B498-43B3-948B-1728B52AA6E4}">
                <adec:decorative xmlns:adec="http://schemas.microsoft.com/office/drawing/2017/decorative" val="1"/>
              </a:ext>
            </a:extLst>
          </p:cNvPr>
          <p:cNvSpPr txBox="1"/>
          <p:nvPr userDrawn="1"/>
        </p:nvSpPr>
        <p:spPr>
          <a:xfrm>
            <a:off x="2160000" y="5364273"/>
            <a:ext cx="1115988" cy="235962"/>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36" name="eulogotenplaceholder">
            <a:extLst>
              <a:ext uri="{FF2B5EF4-FFF2-40B4-BE49-F238E27FC236}">
                <a16:creationId xmlns:a16="http://schemas.microsoft.com/office/drawing/2014/main" id="{3E1949BE-72A6-B501-1B87-1ADB8B2798B3}"/>
              </a:ext>
              <a:ext uri="{C183D7F6-B498-43B3-948B-1728B52AA6E4}">
                <adec:decorative xmlns:adec="http://schemas.microsoft.com/office/drawing/2017/decorative" val="1"/>
              </a:ext>
            </a:extLst>
          </p:cNvPr>
          <p:cNvSpPr txBox="1"/>
          <p:nvPr userDrawn="1"/>
        </p:nvSpPr>
        <p:spPr>
          <a:xfrm>
            <a:off x="2160000" y="5589741"/>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37" name="eulogoplaceholder">
            <a:extLst>
              <a:ext uri="{FF2B5EF4-FFF2-40B4-BE49-F238E27FC236}">
                <a16:creationId xmlns:a16="http://schemas.microsoft.com/office/drawing/2014/main" id="{1B9C94C1-FC64-6CE5-CB5C-F93889A10AF7}"/>
              </a:ext>
              <a:ext uri="{C183D7F6-B498-43B3-948B-1728B52AA6E4}">
                <adec:decorative xmlns:adec="http://schemas.microsoft.com/office/drawing/2017/decorative" val="1"/>
              </a:ext>
            </a:extLst>
          </p:cNvPr>
          <p:cNvSpPr txBox="1"/>
          <p:nvPr userDrawn="1"/>
        </p:nvSpPr>
        <p:spPr>
          <a:xfrm>
            <a:off x="2160000" y="5344806"/>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38" name="eufinancelogoplaceholder">
            <a:extLst>
              <a:ext uri="{FF2B5EF4-FFF2-40B4-BE49-F238E27FC236}">
                <a16:creationId xmlns:a16="http://schemas.microsoft.com/office/drawing/2014/main" id="{8EB54258-FC49-62FB-FC67-94DFDD350198}"/>
              </a:ext>
              <a:ext uri="{C183D7F6-B498-43B3-948B-1728B52AA6E4}">
                <adec:decorative xmlns:adec="http://schemas.microsoft.com/office/drawing/2017/decorative" val="1"/>
              </a:ext>
            </a:extLst>
          </p:cNvPr>
          <p:cNvSpPr txBox="1"/>
          <p:nvPr userDrawn="1"/>
        </p:nvSpPr>
        <p:spPr>
          <a:xfrm>
            <a:off x="2160000" y="5589741"/>
            <a:ext cx="3379905" cy="37548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4" name="Freeform: Shape 13">
            <a:extLst>
              <a:ext uri="{FF2B5EF4-FFF2-40B4-BE49-F238E27FC236}">
                <a16:creationId xmlns:a16="http://schemas.microsoft.com/office/drawing/2014/main" id="{1DF13E9C-88E0-9FAE-ED4D-11B2B2C4C746}"/>
              </a:ext>
              <a:ext uri="{C183D7F6-B498-43B3-948B-1728B52AA6E4}">
                <adec:decorative xmlns:adec="http://schemas.microsoft.com/office/drawing/2017/decorative" val="1"/>
              </a:ext>
            </a:extLst>
          </p:cNvPr>
          <p:cNvSpPr/>
          <p:nvPr userDrawn="1"/>
        </p:nvSpPr>
        <p:spPr>
          <a:xfrm>
            <a:off x="4942529" y="3889679"/>
            <a:ext cx="7249471" cy="2966677"/>
          </a:xfrm>
          <a:custGeom>
            <a:avLst/>
            <a:gdLst>
              <a:gd name="connsiteX0" fmla="*/ 7249471 w 7249471"/>
              <a:gd name="connsiteY0" fmla="*/ 1375031 h 2966677"/>
              <a:gd name="connsiteX1" fmla="*/ 7249471 w 7249471"/>
              <a:gd name="connsiteY1" fmla="*/ 2966677 h 2966677"/>
              <a:gd name="connsiteX2" fmla="*/ 0 w 7249471"/>
              <a:gd name="connsiteY2" fmla="*/ 2966677 h 2966677"/>
              <a:gd name="connsiteX3" fmla="*/ 765931 w 7249471"/>
              <a:gd name="connsiteY3" fmla="*/ 0 h 2966677"/>
              <a:gd name="connsiteX4" fmla="*/ 7249471 w 7249471"/>
              <a:gd name="connsiteY4" fmla="*/ 1375031 h 2966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9471" h="2966677">
                <a:moveTo>
                  <a:pt x="7249471" y="1375031"/>
                </a:moveTo>
                <a:lnTo>
                  <a:pt x="7249471" y="2966677"/>
                </a:lnTo>
                <a:lnTo>
                  <a:pt x="0" y="2966677"/>
                </a:lnTo>
                <a:lnTo>
                  <a:pt x="765931" y="0"/>
                </a:lnTo>
                <a:lnTo>
                  <a:pt x="7249471" y="1375031"/>
                </a:lnTo>
                <a:close/>
              </a:path>
            </a:pathLst>
          </a:custGeom>
          <a:gradFill>
            <a:gsLst>
              <a:gs pos="54000">
                <a:schemeClr val="tx2"/>
              </a:gs>
              <a:gs pos="100000">
                <a:schemeClr val="accent1"/>
              </a:gs>
            </a:gsLst>
            <a:lin ang="0" scaled="0"/>
          </a:gradFill>
          <a:ln w="4832" cap="flat">
            <a:noFill/>
            <a:prstDash val="solid"/>
            <a:miter/>
          </a:ln>
        </p:spPr>
        <p:txBody>
          <a:bodyPr rtlCol="0" anchor="ctr"/>
          <a:lstStyle/>
          <a:p>
            <a:pPr algn="ctr"/>
            <a:endParaRPr lang="fi-FI" dirty="0"/>
          </a:p>
        </p:txBody>
      </p:sp>
    </p:spTree>
    <p:extLst>
      <p:ext uri="{BB962C8B-B14F-4D97-AF65-F5344CB8AC3E}">
        <p14:creationId xmlns:p14="http://schemas.microsoft.com/office/powerpoint/2010/main" val="343871974"/>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aripalkki_teksti_vihrea" preserve="1" userDrawn="1">
  <p:cSld name="varipalkki_teksti_vihrea">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8029575"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9" y="1813968"/>
            <a:ext cx="8029576" cy="41601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grpSp>
        <p:nvGrpSpPr>
          <p:cNvPr id="6" name="Ryhmä 5">
            <a:extLst>
              <a:ext uri="{FF2B5EF4-FFF2-40B4-BE49-F238E27FC236}">
                <a16:creationId xmlns:a16="http://schemas.microsoft.com/office/drawing/2014/main" id="{FE12A800-B557-2BF7-459A-AE820A389173}"/>
              </a:ext>
              <a:ext uri="{C183D7F6-B498-43B3-948B-1728B52AA6E4}">
                <adec:decorative xmlns:adec="http://schemas.microsoft.com/office/drawing/2017/decorative" val="1"/>
              </a:ext>
            </a:extLst>
          </p:cNvPr>
          <p:cNvGrpSpPr/>
          <p:nvPr userDrawn="1"/>
        </p:nvGrpSpPr>
        <p:grpSpPr>
          <a:xfrm>
            <a:off x="9645719" y="0"/>
            <a:ext cx="2548020" cy="6858000"/>
            <a:chOff x="9645719" y="0"/>
            <a:chExt cx="2548020" cy="6858000"/>
          </a:xfrm>
        </p:grpSpPr>
        <p:pic>
          <p:nvPicPr>
            <p:cNvPr id="4" name="Picture 3" descr="Logo&#10;&#10;Description automatically generated">
              <a:extLst>
                <a:ext uri="{FF2B5EF4-FFF2-40B4-BE49-F238E27FC236}">
                  <a16:creationId xmlns:a16="http://schemas.microsoft.com/office/drawing/2014/main" id="{F3ED7395-83A3-3DD8-B91B-C6FD2DD5125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7226" y="292735"/>
              <a:ext cx="1833562" cy="1571625"/>
            </a:xfrm>
            <a:prstGeom prst="rect">
              <a:avLst/>
            </a:prstGeom>
          </p:spPr>
        </p:pic>
        <p:grpSp>
          <p:nvGrpSpPr>
            <p:cNvPr id="3" name="Ryhmä 2">
              <a:extLst>
                <a:ext uri="{FF2B5EF4-FFF2-40B4-BE49-F238E27FC236}">
                  <a16:creationId xmlns:a16="http://schemas.microsoft.com/office/drawing/2014/main" id="{AE4EC138-9B2A-E5AC-E31B-690AB90F591A}"/>
                </a:ext>
                <a:ext uri="{C183D7F6-B498-43B3-948B-1728B52AA6E4}">
                  <adec:decorative xmlns:adec="http://schemas.microsoft.com/office/drawing/2017/decorative" val="1"/>
                </a:ext>
              </a:extLst>
            </p:cNvPr>
            <p:cNvGrpSpPr/>
            <p:nvPr userDrawn="1"/>
          </p:nvGrpSpPr>
          <p:grpSpPr>
            <a:xfrm>
              <a:off x="9645719" y="0"/>
              <a:ext cx="2548020" cy="6858000"/>
              <a:chOff x="9645719" y="0"/>
              <a:chExt cx="2548020" cy="6858000"/>
            </a:xfrm>
          </p:grpSpPr>
          <p:sp>
            <p:nvSpPr>
              <p:cNvPr id="9" name="Suorakulmio 8">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9645719" y="0"/>
                <a:ext cx="2548020" cy="6858000"/>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6811" h="6858000">
                    <a:moveTo>
                      <a:pt x="0" y="0"/>
                    </a:moveTo>
                    <a:lnTo>
                      <a:pt x="2246811" y="0"/>
                    </a:lnTo>
                    <a:lnTo>
                      <a:pt x="2246811" y="6858000"/>
                    </a:lnTo>
                    <a:lnTo>
                      <a:pt x="627017" y="6858000"/>
                    </a:lnTo>
                    <a:lnTo>
                      <a:pt x="0" y="0"/>
                    </a:lnTo>
                    <a:close/>
                  </a:path>
                </a:pathLst>
              </a:custGeom>
              <a:gradFill>
                <a:gsLst>
                  <a:gs pos="0">
                    <a:schemeClr val="accent4"/>
                  </a:gs>
                  <a:gs pos="100000">
                    <a:schemeClr val="bg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grpSp>
    </p:spTree>
    <p:extLst>
      <p:ext uri="{BB962C8B-B14F-4D97-AF65-F5344CB8AC3E}">
        <p14:creationId xmlns:p14="http://schemas.microsoft.com/office/powerpoint/2010/main" val="2865710695"/>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aripalkki_teksti_pinkki" preserve="1" userDrawn="1">
  <p:cSld name="varipalkki_teksti_pinkki">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8029575"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9" y="1813968"/>
            <a:ext cx="8029576" cy="41601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grpSp>
        <p:nvGrpSpPr>
          <p:cNvPr id="6" name="Ryhmä 5">
            <a:extLst>
              <a:ext uri="{FF2B5EF4-FFF2-40B4-BE49-F238E27FC236}">
                <a16:creationId xmlns:a16="http://schemas.microsoft.com/office/drawing/2014/main" id="{E58E1E22-330C-39F9-E7F4-1D54989B96EA}"/>
              </a:ext>
              <a:ext uri="{C183D7F6-B498-43B3-948B-1728B52AA6E4}">
                <adec:decorative xmlns:adec="http://schemas.microsoft.com/office/drawing/2017/decorative" val="1"/>
              </a:ext>
            </a:extLst>
          </p:cNvPr>
          <p:cNvGrpSpPr/>
          <p:nvPr userDrawn="1"/>
        </p:nvGrpSpPr>
        <p:grpSpPr>
          <a:xfrm>
            <a:off x="9655244" y="0"/>
            <a:ext cx="2548020" cy="6858000"/>
            <a:chOff x="9655244" y="0"/>
            <a:chExt cx="2548020" cy="6858000"/>
          </a:xfrm>
        </p:grpSpPr>
        <p:pic>
          <p:nvPicPr>
            <p:cNvPr id="4" name="Picture 3" descr="Logo&#10;&#10;Description automatically generated">
              <a:extLst>
                <a:ext uri="{FF2B5EF4-FFF2-40B4-BE49-F238E27FC236}">
                  <a16:creationId xmlns:a16="http://schemas.microsoft.com/office/drawing/2014/main" id="{F3ED7395-83A3-3DD8-B91B-C6FD2DD5125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7226" y="292735"/>
              <a:ext cx="1833562" cy="1571625"/>
            </a:xfrm>
            <a:prstGeom prst="rect">
              <a:avLst/>
            </a:prstGeom>
          </p:spPr>
        </p:pic>
        <p:grpSp>
          <p:nvGrpSpPr>
            <p:cNvPr id="3" name="Ryhmä 2">
              <a:extLst>
                <a:ext uri="{FF2B5EF4-FFF2-40B4-BE49-F238E27FC236}">
                  <a16:creationId xmlns:a16="http://schemas.microsoft.com/office/drawing/2014/main" id="{6B19C80A-C58F-C557-85A0-9708574957E9}"/>
                </a:ext>
                <a:ext uri="{C183D7F6-B498-43B3-948B-1728B52AA6E4}">
                  <adec:decorative xmlns:adec="http://schemas.microsoft.com/office/drawing/2017/decorative" val="1"/>
                </a:ext>
              </a:extLst>
            </p:cNvPr>
            <p:cNvGrpSpPr/>
            <p:nvPr userDrawn="1"/>
          </p:nvGrpSpPr>
          <p:grpSpPr>
            <a:xfrm>
              <a:off x="9655244" y="0"/>
              <a:ext cx="2548020" cy="6858000"/>
              <a:chOff x="9636194" y="0"/>
              <a:chExt cx="2548020" cy="6858000"/>
            </a:xfrm>
          </p:grpSpPr>
          <p:sp>
            <p:nvSpPr>
              <p:cNvPr id="9" name="Suorakulmio 8">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9636194" y="0"/>
                <a:ext cx="2548020" cy="6858000"/>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6811" h="6858000">
                    <a:moveTo>
                      <a:pt x="0" y="0"/>
                    </a:moveTo>
                    <a:lnTo>
                      <a:pt x="2246811" y="0"/>
                    </a:lnTo>
                    <a:lnTo>
                      <a:pt x="2246811" y="6858000"/>
                    </a:lnTo>
                    <a:lnTo>
                      <a:pt x="627017" y="6858000"/>
                    </a:lnTo>
                    <a:lnTo>
                      <a:pt x="0" y="0"/>
                    </a:lnTo>
                    <a:close/>
                  </a:path>
                </a:pathLst>
              </a:custGeom>
              <a:gradFill>
                <a:gsLst>
                  <a:gs pos="99500">
                    <a:srgbClr val="E50083"/>
                  </a:gs>
                  <a:gs pos="99000">
                    <a:schemeClr val="accent5">
                      <a:alpha val="72000"/>
                    </a:schemeClr>
                  </a:gs>
                  <a:gs pos="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grpSp>
    </p:spTree>
    <p:extLst>
      <p:ext uri="{BB962C8B-B14F-4D97-AF65-F5344CB8AC3E}">
        <p14:creationId xmlns:p14="http://schemas.microsoft.com/office/powerpoint/2010/main" val="2170866581"/>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ksti_kaksi_kuvaa" preserve="1" userDrawn="1">
  <p:cSld name="teksti_kaksi_kuvaa">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057776"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9" y="1813968"/>
            <a:ext cx="4371975" cy="41601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Kuvan paikkamerkki 6">
            <a:extLst>
              <a:ext uri="{FF2B5EF4-FFF2-40B4-BE49-F238E27FC236}">
                <a16:creationId xmlns:a16="http://schemas.microsoft.com/office/drawing/2014/main" id="{525CEE5C-0ABB-5FAD-CD62-63A0C7F3CDC8}"/>
              </a:ext>
            </a:extLst>
          </p:cNvPr>
          <p:cNvSpPr>
            <a:spLocks noGrp="1"/>
          </p:cNvSpPr>
          <p:nvPr>
            <p:ph type="pic" sz="quarter" idx="19" hasCustomPrompt="1"/>
          </p:nvPr>
        </p:nvSpPr>
        <p:spPr>
          <a:xfrm>
            <a:off x="5792400" y="0"/>
            <a:ext cx="6399600" cy="3423600"/>
          </a:xfrm>
          <a:custGeom>
            <a:avLst/>
            <a:gdLst>
              <a:gd name="connsiteX0" fmla="*/ 0 w 6399600"/>
              <a:gd name="connsiteY0" fmla="*/ 0 h 3430800"/>
              <a:gd name="connsiteX1" fmla="*/ 6399600 w 6399600"/>
              <a:gd name="connsiteY1" fmla="*/ 0 h 3430800"/>
              <a:gd name="connsiteX2" fmla="*/ 6399600 w 6399600"/>
              <a:gd name="connsiteY2" fmla="*/ 3430800 h 3430800"/>
              <a:gd name="connsiteX3" fmla="*/ 0 w 6399600"/>
              <a:gd name="connsiteY3" fmla="*/ 3430800 h 3430800"/>
              <a:gd name="connsiteX4" fmla="*/ 0 w 6399600"/>
              <a:gd name="connsiteY4" fmla="*/ 0 h 3430800"/>
              <a:gd name="connsiteX0" fmla="*/ 504825 w 6399600"/>
              <a:gd name="connsiteY0" fmla="*/ 0 h 3430800"/>
              <a:gd name="connsiteX1" fmla="*/ 6399600 w 6399600"/>
              <a:gd name="connsiteY1" fmla="*/ 0 h 3430800"/>
              <a:gd name="connsiteX2" fmla="*/ 6399600 w 6399600"/>
              <a:gd name="connsiteY2" fmla="*/ 3430800 h 3430800"/>
              <a:gd name="connsiteX3" fmla="*/ 0 w 6399600"/>
              <a:gd name="connsiteY3" fmla="*/ 3430800 h 3430800"/>
              <a:gd name="connsiteX4" fmla="*/ 504825 w 6399600"/>
              <a:gd name="connsiteY4" fmla="*/ 0 h 3430800"/>
              <a:gd name="connsiteX0" fmla="*/ 581025 w 6399600"/>
              <a:gd name="connsiteY0" fmla="*/ 0 h 3440325"/>
              <a:gd name="connsiteX1" fmla="*/ 6399600 w 6399600"/>
              <a:gd name="connsiteY1" fmla="*/ 9525 h 3440325"/>
              <a:gd name="connsiteX2" fmla="*/ 6399600 w 6399600"/>
              <a:gd name="connsiteY2" fmla="*/ 3440325 h 3440325"/>
              <a:gd name="connsiteX3" fmla="*/ 0 w 6399600"/>
              <a:gd name="connsiteY3" fmla="*/ 3440325 h 3440325"/>
              <a:gd name="connsiteX4" fmla="*/ 581025 w 6399600"/>
              <a:gd name="connsiteY4" fmla="*/ 0 h 3440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9600" h="3440325">
                <a:moveTo>
                  <a:pt x="581025" y="0"/>
                </a:moveTo>
                <a:lnTo>
                  <a:pt x="6399600" y="9525"/>
                </a:lnTo>
                <a:lnTo>
                  <a:pt x="6399600" y="3440325"/>
                </a:lnTo>
                <a:lnTo>
                  <a:pt x="0" y="3440325"/>
                </a:lnTo>
                <a:lnTo>
                  <a:pt x="581025" y="0"/>
                </a:lnTo>
                <a:close/>
              </a:path>
            </a:pathLst>
          </a:custGeom>
        </p:spPr>
        <p:txBody>
          <a:bodyPr/>
          <a:lstStyle>
            <a:lvl1pPr marL="0" indent="0" algn="ctr">
              <a:buFontTx/>
              <a:buNone/>
              <a:defRPr/>
            </a:lvl1pPr>
          </a:lstStyle>
          <a:p>
            <a:pPr marL="0" marR="0" lvl="0" indent="0" algn="l" defTabSz="914400" rtl="0" eaLnBrk="1" fontAlgn="auto" latinLnBrk="0" hangingPunct="1">
              <a:lnSpc>
                <a:spcPct val="90000"/>
              </a:lnSpc>
              <a:spcBef>
                <a:spcPts val="1000"/>
              </a:spcBef>
              <a:spcAft>
                <a:spcPts val="0"/>
              </a:spcAft>
              <a:buClr>
                <a:srgbClr val="0065AF"/>
              </a:buClr>
              <a:buSzTx/>
              <a:buFontTx/>
              <a:buNone/>
              <a:tabLst/>
              <a:defRPr/>
            </a:pPr>
            <a:r>
              <a:rPr lang="fi-FI" dirty="0"/>
              <a:t>Lisää kuva kuvagalleriasta, Väylän kuvapankista tai omista tiedostoista</a:t>
            </a:r>
            <a:endParaRPr lang="en-US" dirty="0"/>
          </a:p>
        </p:txBody>
      </p:sp>
      <p:sp>
        <p:nvSpPr>
          <p:cNvPr id="11" name="Kuvan paikkamerkki 6">
            <a:extLst>
              <a:ext uri="{FF2B5EF4-FFF2-40B4-BE49-F238E27FC236}">
                <a16:creationId xmlns:a16="http://schemas.microsoft.com/office/drawing/2014/main" id="{16011C4F-724D-8760-175C-BBD6FF19F176}"/>
              </a:ext>
            </a:extLst>
          </p:cNvPr>
          <p:cNvSpPr>
            <a:spLocks noGrp="1"/>
          </p:cNvSpPr>
          <p:nvPr>
            <p:ph type="pic" sz="quarter" idx="20" hasCustomPrompt="1"/>
          </p:nvPr>
        </p:nvSpPr>
        <p:spPr>
          <a:xfrm>
            <a:off x="5211374" y="3456000"/>
            <a:ext cx="6980625" cy="3420000"/>
          </a:xfrm>
          <a:custGeom>
            <a:avLst/>
            <a:gdLst>
              <a:gd name="connsiteX0" fmla="*/ 0 w 6399600"/>
              <a:gd name="connsiteY0" fmla="*/ 0 h 3430800"/>
              <a:gd name="connsiteX1" fmla="*/ 6399600 w 6399600"/>
              <a:gd name="connsiteY1" fmla="*/ 0 h 3430800"/>
              <a:gd name="connsiteX2" fmla="*/ 6399600 w 6399600"/>
              <a:gd name="connsiteY2" fmla="*/ 3430800 h 3430800"/>
              <a:gd name="connsiteX3" fmla="*/ 0 w 6399600"/>
              <a:gd name="connsiteY3" fmla="*/ 3430800 h 3430800"/>
              <a:gd name="connsiteX4" fmla="*/ 0 w 6399600"/>
              <a:gd name="connsiteY4" fmla="*/ 0 h 3430800"/>
              <a:gd name="connsiteX0" fmla="*/ 504825 w 6399600"/>
              <a:gd name="connsiteY0" fmla="*/ 0 h 3430800"/>
              <a:gd name="connsiteX1" fmla="*/ 6399600 w 6399600"/>
              <a:gd name="connsiteY1" fmla="*/ 0 h 3430800"/>
              <a:gd name="connsiteX2" fmla="*/ 6399600 w 6399600"/>
              <a:gd name="connsiteY2" fmla="*/ 3430800 h 3430800"/>
              <a:gd name="connsiteX3" fmla="*/ 0 w 6399600"/>
              <a:gd name="connsiteY3" fmla="*/ 3430800 h 3430800"/>
              <a:gd name="connsiteX4" fmla="*/ 504825 w 6399600"/>
              <a:gd name="connsiteY4" fmla="*/ 0 h 3430800"/>
              <a:gd name="connsiteX0" fmla="*/ 581025 w 6399600"/>
              <a:gd name="connsiteY0" fmla="*/ 0 h 3440325"/>
              <a:gd name="connsiteX1" fmla="*/ 6399600 w 6399600"/>
              <a:gd name="connsiteY1" fmla="*/ 9525 h 3440325"/>
              <a:gd name="connsiteX2" fmla="*/ 6399600 w 6399600"/>
              <a:gd name="connsiteY2" fmla="*/ 3440325 h 3440325"/>
              <a:gd name="connsiteX3" fmla="*/ 0 w 6399600"/>
              <a:gd name="connsiteY3" fmla="*/ 3440325 h 3440325"/>
              <a:gd name="connsiteX4" fmla="*/ 581025 w 6399600"/>
              <a:gd name="connsiteY4" fmla="*/ 0 h 3440325"/>
              <a:gd name="connsiteX0" fmla="*/ 19050 w 6399600"/>
              <a:gd name="connsiteY0" fmla="*/ 0 h 3430800"/>
              <a:gd name="connsiteX1" fmla="*/ 6399600 w 6399600"/>
              <a:gd name="connsiteY1" fmla="*/ 0 h 3430800"/>
              <a:gd name="connsiteX2" fmla="*/ 6399600 w 6399600"/>
              <a:gd name="connsiteY2" fmla="*/ 3430800 h 3430800"/>
              <a:gd name="connsiteX3" fmla="*/ 0 w 6399600"/>
              <a:gd name="connsiteY3" fmla="*/ 3430800 h 3430800"/>
              <a:gd name="connsiteX4" fmla="*/ 19050 w 6399600"/>
              <a:gd name="connsiteY4" fmla="*/ 0 h 3430800"/>
              <a:gd name="connsiteX0" fmla="*/ 600075 w 6980625"/>
              <a:gd name="connsiteY0" fmla="*/ 0 h 3430800"/>
              <a:gd name="connsiteX1" fmla="*/ 6980625 w 6980625"/>
              <a:gd name="connsiteY1" fmla="*/ 0 h 3430800"/>
              <a:gd name="connsiteX2" fmla="*/ 6980625 w 6980625"/>
              <a:gd name="connsiteY2" fmla="*/ 3430800 h 3430800"/>
              <a:gd name="connsiteX3" fmla="*/ 0 w 6980625"/>
              <a:gd name="connsiteY3" fmla="*/ 3421275 h 3430800"/>
              <a:gd name="connsiteX4" fmla="*/ 600075 w 6980625"/>
              <a:gd name="connsiteY4" fmla="*/ 0 h 3430800"/>
              <a:gd name="connsiteX0" fmla="*/ 579979 w 6980625"/>
              <a:gd name="connsiteY0" fmla="*/ 0 h 3430800"/>
              <a:gd name="connsiteX1" fmla="*/ 6980625 w 6980625"/>
              <a:gd name="connsiteY1" fmla="*/ 0 h 3430800"/>
              <a:gd name="connsiteX2" fmla="*/ 6980625 w 6980625"/>
              <a:gd name="connsiteY2" fmla="*/ 3430800 h 3430800"/>
              <a:gd name="connsiteX3" fmla="*/ 0 w 6980625"/>
              <a:gd name="connsiteY3" fmla="*/ 3421275 h 3430800"/>
              <a:gd name="connsiteX4" fmla="*/ 579979 w 6980625"/>
              <a:gd name="connsiteY4" fmla="*/ 0 h 343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0625" h="3430800">
                <a:moveTo>
                  <a:pt x="579979" y="0"/>
                </a:moveTo>
                <a:lnTo>
                  <a:pt x="6980625" y="0"/>
                </a:lnTo>
                <a:lnTo>
                  <a:pt x="6980625" y="3430800"/>
                </a:lnTo>
                <a:lnTo>
                  <a:pt x="0" y="3421275"/>
                </a:lnTo>
                <a:lnTo>
                  <a:pt x="579979" y="0"/>
                </a:lnTo>
                <a:close/>
              </a:path>
            </a:pathLst>
          </a:custGeom>
        </p:spPr>
        <p:txBody>
          <a:bodyPr/>
          <a:lstStyle>
            <a:lvl1pPr marL="0" indent="0" algn="ctr">
              <a:buFontTx/>
              <a:buNone/>
              <a:defRPr/>
            </a:lvl1pPr>
          </a:lstStyle>
          <a:p>
            <a:pPr marL="0" marR="0" lvl="0" indent="0" algn="l" defTabSz="914400" rtl="0" eaLnBrk="1" fontAlgn="auto" latinLnBrk="0" hangingPunct="1">
              <a:lnSpc>
                <a:spcPct val="90000"/>
              </a:lnSpc>
              <a:spcBef>
                <a:spcPts val="1000"/>
              </a:spcBef>
              <a:spcAft>
                <a:spcPts val="0"/>
              </a:spcAft>
              <a:buClr>
                <a:srgbClr val="0065AF"/>
              </a:buClr>
              <a:buSzTx/>
              <a:buFontTx/>
              <a:buNone/>
              <a:tabLst/>
              <a:defRPr/>
            </a:pPr>
            <a:r>
              <a:rPr lang="fi-FI" dirty="0"/>
              <a:t>Lisää kuva kuvagalleriasta, Väylän kuvapankista tai omista tiedostoista</a:t>
            </a:r>
            <a:endParaRPr lang="en-US" dirty="0"/>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2370580185"/>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kstidia" preserve="1" userDrawn="1">
  <p:cSld name="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1A08C71-DAD5-0172-0B72-20CFAEED0732}"/>
              </a:ext>
            </a:extLst>
          </p:cNvPr>
          <p:cNvSpPr>
            <a:spLocks noGrp="1"/>
          </p:cNvSpPr>
          <p:nvPr>
            <p:ph type="title"/>
          </p:nvPr>
        </p:nvSpPr>
        <p:spPr>
          <a:xfrm>
            <a:off x="838200" y="365125"/>
            <a:ext cx="8640000" cy="1325563"/>
          </a:xfrm>
        </p:spPr>
        <p:txBody>
          <a:bodyPr>
            <a:normAutofit/>
          </a:bodyPr>
          <a:lstStyle>
            <a:lvl1pPr>
              <a:defRPr sz="3200" b="1"/>
            </a:lvl1pPr>
          </a:lstStyle>
          <a:p>
            <a:r>
              <a:rPr lang="fi-FI"/>
              <a:t>Muokkaa ots. perustyyl. napsautt.</a:t>
            </a:r>
          </a:p>
        </p:txBody>
      </p:sp>
      <p:sp>
        <p:nvSpPr>
          <p:cNvPr id="7" name="Tekstin paikkamerkki 6">
            <a:extLst>
              <a:ext uri="{FF2B5EF4-FFF2-40B4-BE49-F238E27FC236}">
                <a16:creationId xmlns:a16="http://schemas.microsoft.com/office/drawing/2014/main" id="{35AEEA0D-4DDB-7C80-D5A9-2BC0F6746B3C}"/>
              </a:ext>
            </a:extLst>
          </p:cNvPr>
          <p:cNvSpPr>
            <a:spLocks noGrp="1"/>
          </p:cNvSpPr>
          <p:nvPr>
            <p:ph type="body" sz="quarter" idx="13"/>
          </p:nvPr>
        </p:nvSpPr>
        <p:spPr>
          <a:xfrm>
            <a:off x="838200" y="1690688"/>
            <a:ext cx="5067300"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Tekstin paikkamerkki 6">
            <a:extLst>
              <a:ext uri="{FF2B5EF4-FFF2-40B4-BE49-F238E27FC236}">
                <a16:creationId xmlns:a16="http://schemas.microsoft.com/office/drawing/2014/main" id="{9952975F-EC22-4458-763E-93FFB91847F8}"/>
              </a:ext>
            </a:extLst>
          </p:cNvPr>
          <p:cNvSpPr>
            <a:spLocks noGrp="1"/>
          </p:cNvSpPr>
          <p:nvPr>
            <p:ph type="body" sz="quarter" idx="14"/>
          </p:nvPr>
        </p:nvSpPr>
        <p:spPr>
          <a:xfrm>
            <a:off x="6076950" y="1690688"/>
            <a:ext cx="5067300"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9" name="Picture 10" descr="Väyläviraston logo">
            <a:extLst>
              <a:ext uri="{FF2B5EF4-FFF2-40B4-BE49-F238E27FC236}">
                <a16:creationId xmlns:a16="http://schemas.microsoft.com/office/drawing/2014/main" id="{6FCB4996-D36E-B9B0-A1BC-A9C9A53035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57469" y="381235"/>
            <a:ext cx="1673549" cy="1394625"/>
          </a:xfrm>
          <a:prstGeom prst="rect">
            <a:avLst/>
          </a:prstGeom>
        </p:spPr>
      </p:pic>
      <p:sp>
        <p:nvSpPr>
          <p:cNvPr id="5" name="Dian numeron paikkamerkki 4">
            <a:extLst>
              <a:ext uri="{FF2B5EF4-FFF2-40B4-BE49-F238E27FC236}">
                <a16:creationId xmlns:a16="http://schemas.microsoft.com/office/drawing/2014/main" id="{1EA835E9-4402-B8D6-CFD0-FE95BCF035A5}"/>
              </a:ext>
            </a:extLst>
          </p:cNvPr>
          <p:cNvSpPr>
            <a:spLocks noGrp="1"/>
          </p:cNvSpPr>
          <p:nvPr>
            <p:ph type="sldNum" sz="quarter" idx="12"/>
          </p:nvPr>
        </p:nvSpPr>
        <p:spPr/>
        <p:txBody>
          <a:bodyPr/>
          <a:lstStyle/>
          <a:p>
            <a:fld id="{6BD4A0EF-951A-4343-A672-F31B58E6828E}" type="slidenum">
              <a:rPr lang="en-US" smtClean="0"/>
              <a:pPr/>
              <a:t>‹#›</a:t>
            </a:fld>
            <a:endParaRPr lang="en-US"/>
          </a:p>
        </p:txBody>
      </p:sp>
    </p:spTree>
    <p:extLst>
      <p:ext uri="{BB962C8B-B14F-4D97-AF65-F5344CB8AC3E}">
        <p14:creationId xmlns:p14="http://schemas.microsoft.com/office/powerpoint/2010/main" val="3643085430"/>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ksti_graafi" preserve="1" userDrawn="1">
  <p:cSld name="teksti_graafi">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1A08C71-DAD5-0172-0B72-20CFAEED0732}"/>
              </a:ext>
            </a:extLst>
          </p:cNvPr>
          <p:cNvSpPr>
            <a:spLocks noGrp="1"/>
          </p:cNvSpPr>
          <p:nvPr>
            <p:ph type="title"/>
          </p:nvPr>
        </p:nvSpPr>
        <p:spPr>
          <a:xfrm>
            <a:off x="838200" y="365125"/>
            <a:ext cx="8640000" cy="1325563"/>
          </a:xfrm>
        </p:spPr>
        <p:txBody>
          <a:bodyPr>
            <a:normAutofit/>
          </a:bodyPr>
          <a:lstStyle>
            <a:lvl1pPr>
              <a:defRPr sz="3200" b="1"/>
            </a:lvl1pPr>
          </a:lstStyle>
          <a:p>
            <a:r>
              <a:rPr lang="fi-FI"/>
              <a:t>Muokkaa ots. perustyyl. napsautt.</a:t>
            </a:r>
          </a:p>
        </p:txBody>
      </p:sp>
      <p:sp>
        <p:nvSpPr>
          <p:cNvPr id="7" name="Tekstin paikkamerkki 6">
            <a:extLst>
              <a:ext uri="{FF2B5EF4-FFF2-40B4-BE49-F238E27FC236}">
                <a16:creationId xmlns:a16="http://schemas.microsoft.com/office/drawing/2014/main" id="{35AEEA0D-4DDB-7C80-D5A9-2BC0F6746B3C}"/>
              </a:ext>
            </a:extLst>
          </p:cNvPr>
          <p:cNvSpPr>
            <a:spLocks noGrp="1"/>
          </p:cNvSpPr>
          <p:nvPr>
            <p:ph type="body" sz="quarter" idx="13"/>
          </p:nvPr>
        </p:nvSpPr>
        <p:spPr>
          <a:xfrm>
            <a:off x="838199" y="1775860"/>
            <a:ext cx="2486025"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10" name="Kaavion paikkamerkki 9">
            <a:extLst>
              <a:ext uri="{FF2B5EF4-FFF2-40B4-BE49-F238E27FC236}">
                <a16:creationId xmlns:a16="http://schemas.microsoft.com/office/drawing/2014/main" id="{CFB0F0F9-2B0C-1D59-6D78-D7BEBF88F50B}"/>
              </a:ext>
            </a:extLst>
          </p:cNvPr>
          <p:cNvSpPr>
            <a:spLocks noGrp="1"/>
          </p:cNvSpPr>
          <p:nvPr>
            <p:ph type="chart" sz="quarter" idx="14"/>
          </p:nvPr>
        </p:nvSpPr>
        <p:spPr>
          <a:xfrm>
            <a:off x="3495674" y="1776413"/>
            <a:ext cx="8373600" cy="4161048"/>
          </a:xfrm>
        </p:spPr>
        <p:txBody>
          <a:bodyPr/>
          <a:lstStyle/>
          <a:p>
            <a:r>
              <a:rPr lang="fi-FI"/>
              <a:t>Lisää kaavio napsauttamalla kuvaketta</a:t>
            </a:r>
          </a:p>
        </p:txBody>
      </p:sp>
      <p:pic>
        <p:nvPicPr>
          <p:cNvPr id="9" name="Picture 10" descr="Väyläviraston logo">
            <a:extLst>
              <a:ext uri="{FF2B5EF4-FFF2-40B4-BE49-F238E27FC236}">
                <a16:creationId xmlns:a16="http://schemas.microsoft.com/office/drawing/2014/main" id="{6FCB4996-D36E-B9B0-A1BC-A9C9A53035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57469" y="381235"/>
            <a:ext cx="1673549" cy="1394625"/>
          </a:xfrm>
          <a:prstGeom prst="rect">
            <a:avLst/>
          </a:prstGeom>
        </p:spPr>
      </p:pic>
      <p:sp>
        <p:nvSpPr>
          <p:cNvPr id="5" name="Dian numeron paikkamerkki 4">
            <a:extLst>
              <a:ext uri="{FF2B5EF4-FFF2-40B4-BE49-F238E27FC236}">
                <a16:creationId xmlns:a16="http://schemas.microsoft.com/office/drawing/2014/main" id="{1EA835E9-4402-B8D6-CFD0-FE95BCF035A5}"/>
              </a:ext>
            </a:extLst>
          </p:cNvPr>
          <p:cNvSpPr>
            <a:spLocks noGrp="1"/>
          </p:cNvSpPr>
          <p:nvPr>
            <p:ph type="sldNum" sz="quarter" idx="12"/>
          </p:nvPr>
        </p:nvSpPr>
        <p:spPr/>
        <p:txBody>
          <a:bodyPr/>
          <a:lstStyle/>
          <a:p>
            <a:fld id="{6BD4A0EF-951A-4343-A672-F31B58E6828E}" type="slidenum">
              <a:rPr lang="en-US" smtClean="0"/>
              <a:pPr/>
              <a:t>‹#›</a:t>
            </a:fld>
            <a:endParaRPr lang="en-US"/>
          </a:p>
        </p:txBody>
      </p:sp>
    </p:spTree>
    <p:extLst>
      <p:ext uri="{BB962C8B-B14F-4D97-AF65-F5344CB8AC3E}">
        <p14:creationId xmlns:p14="http://schemas.microsoft.com/office/powerpoint/2010/main" val="3070095581"/>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graafi" preserve="1" userDrawn="1">
  <p:cSld name="graafi">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1A08C71-DAD5-0172-0B72-20CFAEED0732}"/>
              </a:ext>
            </a:extLst>
          </p:cNvPr>
          <p:cNvSpPr>
            <a:spLocks noGrp="1"/>
          </p:cNvSpPr>
          <p:nvPr>
            <p:ph type="title"/>
          </p:nvPr>
        </p:nvSpPr>
        <p:spPr>
          <a:xfrm>
            <a:off x="838200" y="365125"/>
            <a:ext cx="8640000" cy="1325563"/>
          </a:xfrm>
        </p:spPr>
        <p:txBody>
          <a:bodyPr>
            <a:normAutofit/>
          </a:bodyPr>
          <a:lstStyle>
            <a:lvl1pPr>
              <a:defRPr sz="3200" b="1"/>
            </a:lvl1pPr>
          </a:lstStyle>
          <a:p>
            <a:r>
              <a:rPr lang="fi-FI"/>
              <a:t>Muokkaa ots. perustyyl. napsautt.</a:t>
            </a:r>
          </a:p>
        </p:txBody>
      </p:sp>
      <p:sp>
        <p:nvSpPr>
          <p:cNvPr id="10" name="Kaavion paikkamerkki 9">
            <a:extLst>
              <a:ext uri="{FF2B5EF4-FFF2-40B4-BE49-F238E27FC236}">
                <a16:creationId xmlns:a16="http://schemas.microsoft.com/office/drawing/2014/main" id="{CFB0F0F9-2B0C-1D59-6D78-D7BEBF88F50B}"/>
              </a:ext>
            </a:extLst>
          </p:cNvPr>
          <p:cNvSpPr>
            <a:spLocks noGrp="1"/>
          </p:cNvSpPr>
          <p:nvPr>
            <p:ph type="chart" sz="quarter" idx="14"/>
          </p:nvPr>
        </p:nvSpPr>
        <p:spPr>
          <a:xfrm>
            <a:off x="838200" y="1776413"/>
            <a:ext cx="11031074" cy="4172400"/>
          </a:xfrm>
        </p:spPr>
        <p:txBody>
          <a:bodyPr/>
          <a:lstStyle/>
          <a:p>
            <a:r>
              <a:rPr lang="fi-FI"/>
              <a:t>Lisää kaavio napsauttamalla kuvaketta</a:t>
            </a:r>
          </a:p>
        </p:txBody>
      </p:sp>
      <p:pic>
        <p:nvPicPr>
          <p:cNvPr id="9" name="Picture 10" descr="Väyläviraston logo">
            <a:extLst>
              <a:ext uri="{FF2B5EF4-FFF2-40B4-BE49-F238E27FC236}">
                <a16:creationId xmlns:a16="http://schemas.microsoft.com/office/drawing/2014/main" id="{6FCB4996-D36E-B9B0-A1BC-A9C9A53035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57469" y="381235"/>
            <a:ext cx="1673549" cy="1394625"/>
          </a:xfrm>
          <a:prstGeom prst="rect">
            <a:avLst/>
          </a:prstGeom>
        </p:spPr>
      </p:pic>
      <p:sp>
        <p:nvSpPr>
          <p:cNvPr id="5" name="Dian numeron paikkamerkki 4">
            <a:extLst>
              <a:ext uri="{FF2B5EF4-FFF2-40B4-BE49-F238E27FC236}">
                <a16:creationId xmlns:a16="http://schemas.microsoft.com/office/drawing/2014/main" id="{1EA835E9-4402-B8D6-CFD0-FE95BCF035A5}"/>
              </a:ext>
            </a:extLst>
          </p:cNvPr>
          <p:cNvSpPr>
            <a:spLocks noGrp="1"/>
          </p:cNvSpPr>
          <p:nvPr>
            <p:ph type="sldNum" sz="quarter" idx="12"/>
          </p:nvPr>
        </p:nvSpPr>
        <p:spPr/>
        <p:txBody>
          <a:bodyPr/>
          <a:lstStyle/>
          <a:p>
            <a:fld id="{6BD4A0EF-951A-4343-A672-F31B58E6828E}" type="slidenum">
              <a:rPr lang="en-US" smtClean="0"/>
              <a:pPr/>
              <a:t>‹#›</a:t>
            </a:fld>
            <a:endParaRPr lang="en-US"/>
          </a:p>
        </p:txBody>
      </p:sp>
    </p:spTree>
    <p:extLst>
      <p:ext uri="{BB962C8B-B14F-4D97-AF65-F5344CB8AC3E}">
        <p14:creationId xmlns:p14="http://schemas.microsoft.com/office/powerpoint/2010/main" val="3350975914"/>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levea_varipalkki_teksti_sininen" preserve="1" userDrawn="1">
  <p:cSld name="levea_varipalkki_teksti_sininen">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4998823"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8" y="1813967"/>
            <a:ext cx="4998825"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grpSp>
        <p:nvGrpSpPr>
          <p:cNvPr id="7" name="Ryhmä 6">
            <a:extLst>
              <a:ext uri="{FF2B5EF4-FFF2-40B4-BE49-F238E27FC236}">
                <a16:creationId xmlns:a16="http://schemas.microsoft.com/office/drawing/2014/main" id="{E83F3351-3664-E6F2-DD7C-91425A8008B5}"/>
              </a:ext>
              <a:ext uri="{C183D7F6-B498-43B3-948B-1728B52AA6E4}">
                <adec:decorative xmlns:adec="http://schemas.microsoft.com/office/drawing/2017/decorative" val="1"/>
              </a:ext>
            </a:extLst>
          </p:cNvPr>
          <p:cNvGrpSpPr/>
          <p:nvPr userDrawn="1"/>
        </p:nvGrpSpPr>
        <p:grpSpPr>
          <a:xfrm>
            <a:off x="6014701" y="0"/>
            <a:ext cx="6174000" cy="6872927"/>
            <a:chOff x="6014701" y="0"/>
            <a:chExt cx="6174000" cy="6872927"/>
          </a:xfrm>
        </p:grpSpPr>
        <p:sp>
          <p:nvSpPr>
            <p:cNvPr id="9" name="Suorakulmio 8" descr="ogo&#10;&#10;Description automatically generated">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6014701" y="0"/>
              <a:ext cx="6174000" cy="6872927"/>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 name="connsiteX0" fmla="*/ 0 w 1657542"/>
                <a:gd name="connsiteY0" fmla="*/ 28575 h 6858000"/>
                <a:gd name="connsiteX1" fmla="*/ 1657542 w 1657542"/>
                <a:gd name="connsiteY1" fmla="*/ 0 h 6858000"/>
                <a:gd name="connsiteX2" fmla="*/ 1657542 w 1657542"/>
                <a:gd name="connsiteY2" fmla="*/ 6858000 h 6858000"/>
                <a:gd name="connsiteX3" fmla="*/ 37748 w 1657542"/>
                <a:gd name="connsiteY3" fmla="*/ 6858000 h 6858000"/>
                <a:gd name="connsiteX4" fmla="*/ 0 w 1657542"/>
                <a:gd name="connsiteY4" fmla="*/ 28575 h 6858000"/>
                <a:gd name="connsiteX0" fmla="*/ 717903 w 2375445"/>
                <a:gd name="connsiteY0" fmla="*/ 28575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28575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472365 w 2375445"/>
                <a:gd name="connsiteY0" fmla="*/ 0 h 6886575"/>
                <a:gd name="connsiteX1" fmla="*/ 2375445 w 2375445"/>
                <a:gd name="connsiteY1" fmla="*/ 19050 h 6886575"/>
                <a:gd name="connsiteX2" fmla="*/ 2375445 w 2375445"/>
                <a:gd name="connsiteY2" fmla="*/ 6877050 h 6886575"/>
                <a:gd name="connsiteX3" fmla="*/ 0 w 2375445"/>
                <a:gd name="connsiteY3" fmla="*/ 6886575 h 6886575"/>
                <a:gd name="connsiteX4" fmla="*/ 472365 w 2375445"/>
                <a:gd name="connsiteY4" fmla="*/ 0 h 6886575"/>
                <a:gd name="connsiteX0" fmla="*/ 474991 w 2375445"/>
                <a:gd name="connsiteY0" fmla="*/ 0 h 6872927"/>
                <a:gd name="connsiteX1" fmla="*/ 2375445 w 2375445"/>
                <a:gd name="connsiteY1" fmla="*/ 5402 h 6872927"/>
                <a:gd name="connsiteX2" fmla="*/ 2375445 w 2375445"/>
                <a:gd name="connsiteY2" fmla="*/ 6863402 h 6872927"/>
                <a:gd name="connsiteX3" fmla="*/ 0 w 2375445"/>
                <a:gd name="connsiteY3" fmla="*/ 6872927 h 6872927"/>
                <a:gd name="connsiteX4" fmla="*/ 474991 w 2375445"/>
                <a:gd name="connsiteY4" fmla="*/ 0 h 687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5445" h="6872927">
                  <a:moveTo>
                    <a:pt x="474991" y="0"/>
                  </a:moveTo>
                  <a:lnTo>
                    <a:pt x="2375445" y="5402"/>
                  </a:lnTo>
                  <a:lnTo>
                    <a:pt x="2375445" y="6863402"/>
                  </a:lnTo>
                  <a:lnTo>
                    <a:pt x="0" y="6872927"/>
                  </a:lnTo>
                  <a:lnTo>
                    <a:pt x="474991" y="0"/>
                  </a:lnTo>
                  <a:close/>
                </a:path>
              </a:pathLst>
            </a:custGeom>
            <a:gradFill>
              <a:gsLst>
                <a:gs pos="27000">
                  <a:schemeClr val="tx2"/>
                </a:gs>
                <a:gs pos="100000">
                  <a:schemeClr val="accent1"/>
                </a:gs>
              </a:gsLst>
              <a:lin ang="0" scaled="0"/>
            </a:gradFill>
            <a:ln>
              <a:gradFill flip="none" rotWithShape="1">
                <a:gsLst>
                  <a:gs pos="27000">
                    <a:schemeClr val="tx2"/>
                  </a:gs>
                  <a:gs pos="100000">
                    <a:schemeClr val="accent1"/>
                  </a:gs>
                </a:gsLst>
                <a:lin ang="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spTree>
    <p:extLst>
      <p:ext uri="{BB962C8B-B14F-4D97-AF65-F5344CB8AC3E}">
        <p14:creationId xmlns:p14="http://schemas.microsoft.com/office/powerpoint/2010/main" val="1318576461"/>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levea_varipalkki_teksti_vihrea" preserve="1" userDrawn="1">
  <p:cSld name="levea_varipalkki_teksti_vihrea">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4998823"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8" y="1813968"/>
            <a:ext cx="4998825"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grpSp>
        <p:nvGrpSpPr>
          <p:cNvPr id="7" name="Ryhmä 6">
            <a:extLst>
              <a:ext uri="{FF2B5EF4-FFF2-40B4-BE49-F238E27FC236}">
                <a16:creationId xmlns:a16="http://schemas.microsoft.com/office/drawing/2014/main" id="{591FEF7D-CAD8-A887-CD45-EA3B051F053E}"/>
              </a:ext>
              <a:ext uri="{C183D7F6-B498-43B3-948B-1728B52AA6E4}">
                <adec:decorative xmlns:adec="http://schemas.microsoft.com/office/drawing/2017/decorative" val="1"/>
              </a:ext>
            </a:extLst>
          </p:cNvPr>
          <p:cNvGrpSpPr/>
          <p:nvPr userDrawn="1"/>
        </p:nvGrpSpPr>
        <p:grpSpPr>
          <a:xfrm>
            <a:off x="6024226" y="0"/>
            <a:ext cx="6174000" cy="6872927"/>
            <a:chOff x="6024226" y="0"/>
            <a:chExt cx="6174000" cy="6872927"/>
          </a:xfrm>
        </p:grpSpPr>
        <p:sp>
          <p:nvSpPr>
            <p:cNvPr id="9" name="Suorakulmio 8" descr="Logo&#10;&#10;Description automatically generated">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6024226" y="0"/>
              <a:ext cx="6174000" cy="6872927"/>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 name="connsiteX0" fmla="*/ 0 w 1657542"/>
                <a:gd name="connsiteY0" fmla="*/ 28575 h 6858000"/>
                <a:gd name="connsiteX1" fmla="*/ 1657542 w 1657542"/>
                <a:gd name="connsiteY1" fmla="*/ 0 h 6858000"/>
                <a:gd name="connsiteX2" fmla="*/ 1657542 w 1657542"/>
                <a:gd name="connsiteY2" fmla="*/ 6858000 h 6858000"/>
                <a:gd name="connsiteX3" fmla="*/ 37748 w 1657542"/>
                <a:gd name="connsiteY3" fmla="*/ 6858000 h 6858000"/>
                <a:gd name="connsiteX4" fmla="*/ 0 w 1657542"/>
                <a:gd name="connsiteY4" fmla="*/ 28575 h 6858000"/>
                <a:gd name="connsiteX0" fmla="*/ 717903 w 2375445"/>
                <a:gd name="connsiteY0" fmla="*/ 28575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28575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472365 w 2375445"/>
                <a:gd name="connsiteY0" fmla="*/ 0 h 6886575"/>
                <a:gd name="connsiteX1" fmla="*/ 2375445 w 2375445"/>
                <a:gd name="connsiteY1" fmla="*/ 19050 h 6886575"/>
                <a:gd name="connsiteX2" fmla="*/ 2375445 w 2375445"/>
                <a:gd name="connsiteY2" fmla="*/ 6877050 h 6886575"/>
                <a:gd name="connsiteX3" fmla="*/ 0 w 2375445"/>
                <a:gd name="connsiteY3" fmla="*/ 6886575 h 6886575"/>
                <a:gd name="connsiteX4" fmla="*/ 472365 w 2375445"/>
                <a:gd name="connsiteY4" fmla="*/ 0 h 6886575"/>
                <a:gd name="connsiteX0" fmla="*/ 474991 w 2375445"/>
                <a:gd name="connsiteY0" fmla="*/ 0 h 6872927"/>
                <a:gd name="connsiteX1" fmla="*/ 2375445 w 2375445"/>
                <a:gd name="connsiteY1" fmla="*/ 5402 h 6872927"/>
                <a:gd name="connsiteX2" fmla="*/ 2375445 w 2375445"/>
                <a:gd name="connsiteY2" fmla="*/ 6863402 h 6872927"/>
                <a:gd name="connsiteX3" fmla="*/ 0 w 2375445"/>
                <a:gd name="connsiteY3" fmla="*/ 6872927 h 6872927"/>
                <a:gd name="connsiteX4" fmla="*/ 474991 w 2375445"/>
                <a:gd name="connsiteY4" fmla="*/ 0 h 687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5445" h="6872927">
                  <a:moveTo>
                    <a:pt x="474991" y="0"/>
                  </a:moveTo>
                  <a:lnTo>
                    <a:pt x="2375445" y="5402"/>
                  </a:lnTo>
                  <a:lnTo>
                    <a:pt x="2375445" y="6863402"/>
                  </a:lnTo>
                  <a:lnTo>
                    <a:pt x="0" y="6872927"/>
                  </a:lnTo>
                  <a:lnTo>
                    <a:pt x="474991" y="0"/>
                  </a:lnTo>
                  <a:close/>
                </a:path>
              </a:pathLst>
            </a:custGeom>
            <a:gradFill>
              <a:gsLst>
                <a:gs pos="0">
                  <a:schemeClr val="accent4"/>
                </a:gs>
                <a:gs pos="100000">
                  <a:schemeClr val="bg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spTree>
    <p:extLst>
      <p:ext uri="{BB962C8B-B14F-4D97-AF65-F5344CB8AC3E}">
        <p14:creationId xmlns:p14="http://schemas.microsoft.com/office/powerpoint/2010/main" val="1697836350"/>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vea_varipalkki_teksti_pinkki" preserve="1" userDrawn="1">
  <p:cSld name="levea_varipalkki_teksti_pinkki">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4998823"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8" y="1813968"/>
            <a:ext cx="4998825" cy="41616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grpSp>
        <p:nvGrpSpPr>
          <p:cNvPr id="3" name="Ryhmä 2">
            <a:extLst>
              <a:ext uri="{FF2B5EF4-FFF2-40B4-BE49-F238E27FC236}">
                <a16:creationId xmlns:a16="http://schemas.microsoft.com/office/drawing/2014/main" id="{0FF513F4-A0EE-7D01-E70F-9949F2BAC684}"/>
              </a:ext>
            </a:extLst>
          </p:cNvPr>
          <p:cNvGrpSpPr/>
          <p:nvPr userDrawn="1"/>
        </p:nvGrpSpPr>
        <p:grpSpPr>
          <a:xfrm>
            <a:off x="6024226" y="0"/>
            <a:ext cx="6174000" cy="6872927"/>
            <a:chOff x="6024226" y="0"/>
            <a:chExt cx="6174000" cy="6872927"/>
          </a:xfrm>
        </p:grpSpPr>
        <p:sp>
          <p:nvSpPr>
            <p:cNvPr id="9" name="Suorakulmio 8">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6024226" y="0"/>
              <a:ext cx="6174000" cy="6872927"/>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 name="connsiteX0" fmla="*/ 0 w 1657542"/>
                <a:gd name="connsiteY0" fmla="*/ 28575 h 6858000"/>
                <a:gd name="connsiteX1" fmla="*/ 1657542 w 1657542"/>
                <a:gd name="connsiteY1" fmla="*/ 0 h 6858000"/>
                <a:gd name="connsiteX2" fmla="*/ 1657542 w 1657542"/>
                <a:gd name="connsiteY2" fmla="*/ 6858000 h 6858000"/>
                <a:gd name="connsiteX3" fmla="*/ 37748 w 1657542"/>
                <a:gd name="connsiteY3" fmla="*/ 6858000 h 6858000"/>
                <a:gd name="connsiteX4" fmla="*/ 0 w 1657542"/>
                <a:gd name="connsiteY4" fmla="*/ 28575 h 6858000"/>
                <a:gd name="connsiteX0" fmla="*/ 717903 w 2375445"/>
                <a:gd name="connsiteY0" fmla="*/ 28575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28575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717903 w 2375445"/>
                <a:gd name="connsiteY0" fmla="*/ 0 h 6867525"/>
                <a:gd name="connsiteX1" fmla="*/ 2375445 w 2375445"/>
                <a:gd name="connsiteY1" fmla="*/ 0 h 6867525"/>
                <a:gd name="connsiteX2" fmla="*/ 2375445 w 2375445"/>
                <a:gd name="connsiteY2" fmla="*/ 6858000 h 6867525"/>
                <a:gd name="connsiteX3" fmla="*/ 0 w 2375445"/>
                <a:gd name="connsiteY3" fmla="*/ 6867525 h 6867525"/>
                <a:gd name="connsiteX4" fmla="*/ 717903 w 2375445"/>
                <a:gd name="connsiteY4" fmla="*/ 0 h 6867525"/>
                <a:gd name="connsiteX0" fmla="*/ 472365 w 2375445"/>
                <a:gd name="connsiteY0" fmla="*/ 0 h 6886575"/>
                <a:gd name="connsiteX1" fmla="*/ 2375445 w 2375445"/>
                <a:gd name="connsiteY1" fmla="*/ 19050 h 6886575"/>
                <a:gd name="connsiteX2" fmla="*/ 2375445 w 2375445"/>
                <a:gd name="connsiteY2" fmla="*/ 6877050 h 6886575"/>
                <a:gd name="connsiteX3" fmla="*/ 0 w 2375445"/>
                <a:gd name="connsiteY3" fmla="*/ 6886575 h 6886575"/>
                <a:gd name="connsiteX4" fmla="*/ 472365 w 2375445"/>
                <a:gd name="connsiteY4" fmla="*/ 0 h 6886575"/>
                <a:gd name="connsiteX0" fmla="*/ 474991 w 2375445"/>
                <a:gd name="connsiteY0" fmla="*/ 0 h 6872927"/>
                <a:gd name="connsiteX1" fmla="*/ 2375445 w 2375445"/>
                <a:gd name="connsiteY1" fmla="*/ 5402 h 6872927"/>
                <a:gd name="connsiteX2" fmla="*/ 2375445 w 2375445"/>
                <a:gd name="connsiteY2" fmla="*/ 6863402 h 6872927"/>
                <a:gd name="connsiteX3" fmla="*/ 0 w 2375445"/>
                <a:gd name="connsiteY3" fmla="*/ 6872927 h 6872927"/>
                <a:gd name="connsiteX4" fmla="*/ 474991 w 2375445"/>
                <a:gd name="connsiteY4" fmla="*/ 0 h 687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5445" h="6872927">
                  <a:moveTo>
                    <a:pt x="474991" y="0"/>
                  </a:moveTo>
                  <a:lnTo>
                    <a:pt x="2375445" y="5402"/>
                  </a:lnTo>
                  <a:lnTo>
                    <a:pt x="2375445" y="6863402"/>
                  </a:lnTo>
                  <a:lnTo>
                    <a:pt x="0" y="6872927"/>
                  </a:lnTo>
                  <a:lnTo>
                    <a:pt x="474991" y="0"/>
                  </a:lnTo>
                  <a:close/>
                </a:path>
              </a:pathLst>
            </a:custGeom>
            <a:gradFill>
              <a:gsLst>
                <a:gs pos="0">
                  <a:schemeClr val="accent5"/>
                </a:gs>
                <a:gs pos="100000">
                  <a:schemeClr val="accent5">
                    <a:alpha val="63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spTree>
    <p:extLst>
      <p:ext uri="{BB962C8B-B14F-4D97-AF65-F5344CB8AC3E}">
        <p14:creationId xmlns:p14="http://schemas.microsoft.com/office/powerpoint/2010/main" val="901605374"/>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petusdia">
    <p:spTree>
      <p:nvGrpSpPr>
        <p:cNvPr id="1" name=""/>
        <p:cNvGrpSpPr/>
        <p:nvPr/>
      </p:nvGrpSpPr>
      <p:grpSpPr>
        <a:xfrm>
          <a:off x="0" y="0"/>
          <a:ext cx="0" cy="0"/>
          <a:chOff x="0" y="0"/>
          <a:chExt cx="0" cy="0"/>
        </a:xfrm>
      </p:grpSpPr>
      <p:pic>
        <p:nvPicPr>
          <p:cNvPr id="6" name="Picture 5" descr="Esityksen loppudia">
            <a:extLst>
              <a:ext uri="{FF2B5EF4-FFF2-40B4-BE49-F238E27FC236}">
                <a16:creationId xmlns:a16="http://schemas.microsoft.com/office/drawing/2014/main" id="{8011D531-C477-E90E-BB81-1C49976BFEA9}"/>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63573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tsikkodia2" preserve="1" userDrawn="1">
  <p:cSld name="otsikkodia2">
    <p:spTree>
      <p:nvGrpSpPr>
        <p:cNvPr id="1" name=""/>
        <p:cNvGrpSpPr/>
        <p:nvPr/>
      </p:nvGrpSpPr>
      <p:grpSpPr>
        <a:xfrm>
          <a:off x="0" y="0"/>
          <a:ext cx="0" cy="0"/>
          <a:chOff x="0" y="0"/>
          <a:chExt cx="0" cy="0"/>
        </a:xfrm>
      </p:grpSpPr>
      <p:sp>
        <p:nvSpPr>
          <p:cNvPr id="16" name="Otsikko 1">
            <a:extLst>
              <a:ext uri="{FF2B5EF4-FFF2-40B4-BE49-F238E27FC236}">
                <a16:creationId xmlns:a16="http://schemas.microsoft.com/office/drawing/2014/main" id="{DFC2DB4D-F6F1-70BF-17DD-1AA29EFBCE57}"/>
              </a:ext>
            </a:extLst>
          </p:cNvPr>
          <p:cNvSpPr>
            <a:spLocks noGrp="1"/>
          </p:cNvSpPr>
          <p:nvPr>
            <p:ph type="ctrTitle"/>
          </p:nvPr>
        </p:nvSpPr>
        <p:spPr>
          <a:xfrm>
            <a:off x="838800" y="457200"/>
            <a:ext cx="5198400" cy="1602000"/>
          </a:xfrm>
        </p:spPr>
        <p:txBody>
          <a:bodyPr anchor="ctr">
            <a:normAutofit/>
          </a:bodyPr>
          <a:lstStyle>
            <a:lvl1pPr algn="l">
              <a:defRPr sz="3200" b="1">
                <a:latin typeface="+mj-lt"/>
              </a:defRPr>
            </a:lvl1pPr>
          </a:lstStyle>
          <a:p>
            <a:r>
              <a:rPr lang="fi-FI"/>
              <a:t>Muokkaa ots. perustyyl. napsautt.</a:t>
            </a:r>
            <a:endParaRPr lang="fi-FI" dirty="0"/>
          </a:p>
        </p:txBody>
      </p:sp>
      <p:sp>
        <p:nvSpPr>
          <p:cNvPr id="17" name="Alaotsikko 2">
            <a:extLst>
              <a:ext uri="{FF2B5EF4-FFF2-40B4-BE49-F238E27FC236}">
                <a16:creationId xmlns:a16="http://schemas.microsoft.com/office/drawing/2014/main" id="{6F168DCC-AB8D-D777-5744-5D09315B00DB}"/>
              </a:ext>
            </a:extLst>
          </p:cNvPr>
          <p:cNvSpPr>
            <a:spLocks noGrp="1"/>
          </p:cNvSpPr>
          <p:nvPr>
            <p:ph type="subTitle" idx="1"/>
          </p:nvPr>
        </p:nvSpPr>
        <p:spPr>
          <a:xfrm>
            <a:off x="838800" y="2059200"/>
            <a:ext cx="3931200" cy="986400"/>
          </a:xfrm>
        </p:spPr>
        <p:txBody>
          <a:bodyPr>
            <a:normAutofit/>
          </a:bodyPr>
          <a:lstStyle>
            <a:lvl1pPr marL="0" indent="0" algn="l">
              <a:buNone/>
              <a:defRPr sz="20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sp>
        <p:nvSpPr>
          <p:cNvPr id="34" name="Footer Placeholder 8">
            <a:extLst>
              <a:ext uri="{FF2B5EF4-FFF2-40B4-BE49-F238E27FC236}">
                <a16:creationId xmlns:a16="http://schemas.microsoft.com/office/drawing/2014/main" id="{3CAC7758-6477-FDA0-A312-E39FBF533C9C}"/>
              </a:ext>
            </a:extLst>
          </p:cNvPr>
          <p:cNvSpPr>
            <a:spLocks noGrp="1"/>
          </p:cNvSpPr>
          <p:nvPr>
            <p:ph type="ftr" sz="quarter" idx="15"/>
          </p:nvPr>
        </p:nvSpPr>
        <p:spPr>
          <a:xfrm>
            <a:off x="928800" y="3096000"/>
            <a:ext cx="2160000" cy="216000"/>
          </a:xfrm>
        </p:spPr>
        <p:txBody>
          <a:bodyPr vert="horz" lIns="0" tIns="0" rIns="0" bIns="0" rtlCol="0" anchor="t" anchorCtr="0"/>
          <a:lstStyle>
            <a:lvl1pPr>
              <a:defRPr lang="en-US" sz="1400" smtClean="0"/>
            </a:lvl1pPr>
          </a:lstStyle>
          <a:p>
            <a:r>
              <a:rPr lang="fi-FI"/>
              <a:t>Jukka Ronni</a:t>
            </a:r>
            <a:endParaRPr lang="fi-FI" dirty="0"/>
          </a:p>
        </p:txBody>
      </p:sp>
      <p:sp>
        <p:nvSpPr>
          <p:cNvPr id="22" name="duser_1">
            <a:extLst>
              <a:ext uri="{FF2B5EF4-FFF2-40B4-BE49-F238E27FC236}">
                <a16:creationId xmlns:a16="http://schemas.microsoft.com/office/drawing/2014/main" id="{96E05E4F-2793-6EFA-B9DE-D89A4CA0AA36}"/>
              </a:ext>
            </a:extLst>
          </p:cNvPr>
          <p:cNvSpPr txBox="1">
            <a:spLocks/>
          </p:cNvSpPr>
          <p:nvPr userDrawn="1"/>
        </p:nvSpPr>
        <p:spPr>
          <a:xfrm>
            <a:off x="928799" y="3420000"/>
            <a:ext cx="2160000" cy="232919"/>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23" name="duser_2">
            <a:extLst>
              <a:ext uri="{FF2B5EF4-FFF2-40B4-BE49-F238E27FC236}">
                <a16:creationId xmlns:a16="http://schemas.microsoft.com/office/drawing/2014/main" id="{98E864E4-8ADA-E257-0001-5B72FE7C0F82}"/>
              </a:ext>
            </a:extLst>
          </p:cNvPr>
          <p:cNvSpPr txBox="1">
            <a:spLocks/>
          </p:cNvSpPr>
          <p:nvPr userDrawn="1"/>
        </p:nvSpPr>
        <p:spPr>
          <a:xfrm>
            <a:off x="3239999" y="3096000"/>
            <a:ext cx="2160000" cy="232919"/>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33" name="duser_3">
            <a:extLst>
              <a:ext uri="{FF2B5EF4-FFF2-40B4-BE49-F238E27FC236}">
                <a16:creationId xmlns:a16="http://schemas.microsoft.com/office/drawing/2014/main" id="{909C2D96-06D0-78D4-C04E-8397680CD559}"/>
              </a:ext>
            </a:extLst>
          </p:cNvPr>
          <p:cNvSpPr txBox="1">
            <a:spLocks/>
          </p:cNvSpPr>
          <p:nvPr userDrawn="1"/>
        </p:nvSpPr>
        <p:spPr>
          <a:xfrm>
            <a:off x="3239999" y="3420000"/>
            <a:ext cx="2160000" cy="216000"/>
          </a:xfrm>
          <a:prstGeom prst="rect">
            <a:avLst/>
          </a:prstGeom>
        </p:spPr>
        <p:txBody>
          <a:bodyPr vert="horz" lIns="0" tIns="0" rIns="0" bIns="0" rtlCol="0" anchor="t" anchorCtr="0"/>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00" dirty="0"/>
          </a:p>
        </p:txBody>
      </p:sp>
      <p:sp>
        <p:nvSpPr>
          <p:cNvPr id="18" name="Date Placeholder 3">
            <a:extLst>
              <a:ext uri="{FF2B5EF4-FFF2-40B4-BE49-F238E27FC236}">
                <a16:creationId xmlns:a16="http://schemas.microsoft.com/office/drawing/2014/main" id="{A6038138-08D9-D7C9-A694-E9CF3C1484CE}"/>
              </a:ext>
            </a:extLst>
          </p:cNvPr>
          <p:cNvSpPr>
            <a:spLocks noGrp="1"/>
          </p:cNvSpPr>
          <p:nvPr>
            <p:ph type="dt" sz="half" idx="2"/>
          </p:nvPr>
        </p:nvSpPr>
        <p:spPr>
          <a:xfrm>
            <a:off x="838800" y="3600000"/>
            <a:ext cx="1650783" cy="365125"/>
          </a:xfrm>
          <a:prstGeom prst="rect">
            <a:avLst/>
          </a:prstGeom>
        </p:spPr>
        <p:txBody>
          <a:bodyPr vert="horz" lIns="91440" tIns="45720" rIns="91440" bIns="45720" rtlCol="0" anchor="b"/>
          <a:lstStyle>
            <a:lvl1pPr algn="l">
              <a:defRPr sz="1200">
                <a:solidFill>
                  <a:schemeClr val="tx1">
                    <a:tint val="75000"/>
                  </a:schemeClr>
                </a:solidFill>
              </a:defRPr>
            </a:lvl1pPr>
          </a:lstStyle>
          <a:p>
            <a:r>
              <a:rPr lang="fi-FI"/>
              <a:t>8.3.2023</a:t>
            </a:r>
            <a:endParaRPr lang="en-US"/>
          </a:p>
        </p:txBody>
      </p:sp>
      <p:sp>
        <p:nvSpPr>
          <p:cNvPr id="19" name="DConfidentiality">
            <a:extLst>
              <a:ext uri="{FF2B5EF4-FFF2-40B4-BE49-F238E27FC236}">
                <a16:creationId xmlns:a16="http://schemas.microsoft.com/office/drawing/2014/main" id="{FC7A8C6D-1D34-6242-745E-73CE1B9BA5CC}"/>
              </a:ext>
            </a:extLst>
          </p:cNvPr>
          <p:cNvSpPr txBox="1">
            <a:spLocks/>
          </p:cNvSpPr>
          <p:nvPr userDrawn="1"/>
        </p:nvSpPr>
        <p:spPr>
          <a:xfrm>
            <a:off x="838800" y="4320000"/>
            <a:ext cx="1811094" cy="216000"/>
          </a:xfrm>
          <a:prstGeom prst="rect">
            <a:avLst/>
          </a:prstGeom>
        </p:spPr>
        <p:txBody>
          <a:bodyPr vert="horz" lIns="91440" tIns="45720" rIns="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solidFill>
            </a:endParaRPr>
          </a:p>
        </p:txBody>
      </p:sp>
      <p:sp>
        <p:nvSpPr>
          <p:cNvPr id="20" name="DDecree">
            <a:extLst>
              <a:ext uri="{FF2B5EF4-FFF2-40B4-BE49-F238E27FC236}">
                <a16:creationId xmlns:a16="http://schemas.microsoft.com/office/drawing/2014/main" id="{B412038A-9C06-5541-DDE0-39817F62FBAB}"/>
              </a:ext>
            </a:extLst>
          </p:cNvPr>
          <p:cNvSpPr txBox="1">
            <a:spLocks/>
          </p:cNvSpPr>
          <p:nvPr userDrawn="1"/>
        </p:nvSpPr>
        <p:spPr>
          <a:xfrm>
            <a:off x="2616249" y="4320000"/>
            <a:ext cx="2326280" cy="216000"/>
          </a:xfrm>
          <a:prstGeom prst="rect">
            <a:avLst/>
          </a:prstGeom>
        </p:spPr>
        <p:txBody>
          <a:bodyPr vert="horz" lIns="91440" tIns="45720" rIns="9144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FF0000"/>
              </a:solidFill>
            </a:endParaRPr>
          </a:p>
        </p:txBody>
      </p:sp>
      <p:sp>
        <p:nvSpPr>
          <p:cNvPr id="21" name="DSecrecy">
            <a:extLst>
              <a:ext uri="{FF2B5EF4-FFF2-40B4-BE49-F238E27FC236}">
                <a16:creationId xmlns:a16="http://schemas.microsoft.com/office/drawing/2014/main" id="{31AB12EB-ADA8-E3EB-1FF2-07370C7A067C}"/>
              </a:ext>
            </a:extLst>
          </p:cNvPr>
          <p:cNvSpPr txBox="1">
            <a:spLocks/>
          </p:cNvSpPr>
          <p:nvPr userDrawn="1"/>
        </p:nvSpPr>
        <p:spPr>
          <a:xfrm>
            <a:off x="838800" y="4572000"/>
            <a:ext cx="2326280" cy="216000"/>
          </a:xfrm>
          <a:prstGeom prst="rect">
            <a:avLst/>
          </a:prstGeom>
        </p:spPr>
        <p:txBody>
          <a:bodyPr vert="horz" lIns="91440" tIns="45720" rIns="91440" bIns="45720" rtlCol="0" anchor="b"/>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FF0000"/>
              </a:solidFill>
            </a:endParaRPr>
          </a:p>
        </p:txBody>
      </p:sp>
      <p:sp>
        <p:nvSpPr>
          <p:cNvPr id="12" name="Kuvan paikkamerkki 11">
            <a:extLst>
              <a:ext uri="{FF2B5EF4-FFF2-40B4-BE49-F238E27FC236}">
                <a16:creationId xmlns:a16="http://schemas.microsoft.com/office/drawing/2014/main" id="{ECF45415-D8F0-70FA-28BC-973F90567516}"/>
              </a:ext>
            </a:extLst>
          </p:cNvPr>
          <p:cNvSpPr>
            <a:spLocks noGrp="1"/>
          </p:cNvSpPr>
          <p:nvPr>
            <p:ph type="pic" sz="quarter" idx="11" hasCustomPrompt="1"/>
          </p:nvPr>
        </p:nvSpPr>
        <p:spPr>
          <a:xfrm>
            <a:off x="6037200" y="0"/>
            <a:ext cx="6156000" cy="2621118"/>
          </a:xfrm>
          <a:custGeom>
            <a:avLst/>
            <a:gdLst>
              <a:gd name="connsiteX0" fmla="*/ 0 w 6156000"/>
              <a:gd name="connsiteY0" fmla="*/ 0 h 2620800"/>
              <a:gd name="connsiteX1" fmla="*/ 6156000 w 6156000"/>
              <a:gd name="connsiteY1" fmla="*/ 0 h 2620800"/>
              <a:gd name="connsiteX2" fmla="*/ 6156000 w 6156000"/>
              <a:gd name="connsiteY2" fmla="*/ 2620800 h 2620800"/>
              <a:gd name="connsiteX3" fmla="*/ 0 w 6156000"/>
              <a:gd name="connsiteY3" fmla="*/ 2620800 h 2620800"/>
              <a:gd name="connsiteX4" fmla="*/ 0 w 6156000"/>
              <a:gd name="connsiteY4" fmla="*/ 0 h 2620800"/>
              <a:gd name="connsiteX0" fmla="*/ 0 w 6156000"/>
              <a:gd name="connsiteY0" fmla="*/ 0 h 2620800"/>
              <a:gd name="connsiteX1" fmla="*/ 6156000 w 6156000"/>
              <a:gd name="connsiteY1" fmla="*/ 0 h 2620800"/>
              <a:gd name="connsiteX2" fmla="*/ 6156000 w 6156000"/>
              <a:gd name="connsiteY2" fmla="*/ 2620800 h 2620800"/>
              <a:gd name="connsiteX3" fmla="*/ 0 w 6156000"/>
              <a:gd name="connsiteY3" fmla="*/ 2620800 h 2620800"/>
              <a:gd name="connsiteX4" fmla="*/ 0 w 6156000"/>
              <a:gd name="connsiteY4" fmla="*/ 0 h 2620800"/>
              <a:gd name="connsiteX0" fmla="*/ 0 w 6156000"/>
              <a:gd name="connsiteY0" fmla="*/ 318 h 2621118"/>
              <a:gd name="connsiteX1" fmla="*/ 721043 w 6156000"/>
              <a:gd name="connsiteY1" fmla="*/ 0 h 2621118"/>
              <a:gd name="connsiteX2" fmla="*/ 6156000 w 6156000"/>
              <a:gd name="connsiteY2" fmla="*/ 318 h 2621118"/>
              <a:gd name="connsiteX3" fmla="*/ 6156000 w 6156000"/>
              <a:gd name="connsiteY3" fmla="*/ 2621118 h 2621118"/>
              <a:gd name="connsiteX4" fmla="*/ 0 w 6156000"/>
              <a:gd name="connsiteY4" fmla="*/ 2621118 h 2621118"/>
              <a:gd name="connsiteX5" fmla="*/ 0 w 6156000"/>
              <a:gd name="connsiteY5" fmla="*/ 318 h 2621118"/>
              <a:gd name="connsiteX0" fmla="*/ 0 w 6156000"/>
              <a:gd name="connsiteY0" fmla="*/ 2621118 h 2621118"/>
              <a:gd name="connsiteX1" fmla="*/ 721043 w 6156000"/>
              <a:gd name="connsiteY1" fmla="*/ 0 h 2621118"/>
              <a:gd name="connsiteX2" fmla="*/ 6156000 w 6156000"/>
              <a:gd name="connsiteY2" fmla="*/ 318 h 2621118"/>
              <a:gd name="connsiteX3" fmla="*/ 6156000 w 6156000"/>
              <a:gd name="connsiteY3" fmla="*/ 2621118 h 2621118"/>
              <a:gd name="connsiteX4" fmla="*/ 0 w 6156000"/>
              <a:gd name="connsiteY4" fmla="*/ 2621118 h 2621118"/>
              <a:gd name="connsiteX0" fmla="*/ 0 w 6156000"/>
              <a:gd name="connsiteY0" fmla="*/ 2621118 h 2621118"/>
              <a:gd name="connsiteX1" fmla="*/ 721043 w 6156000"/>
              <a:gd name="connsiteY1" fmla="*/ 0 h 2621118"/>
              <a:gd name="connsiteX2" fmla="*/ 6156000 w 6156000"/>
              <a:gd name="connsiteY2" fmla="*/ 318 h 2621118"/>
              <a:gd name="connsiteX3" fmla="*/ 6147687 w 6156000"/>
              <a:gd name="connsiteY3" fmla="*/ 1739969 h 2621118"/>
              <a:gd name="connsiteX4" fmla="*/ 0 w 6156000"/>
              <a:gd name="connsiteY4" fmla="*/ 2621118 h 2621118"/>
              <a:gd name="connsiteX0" fmla="*/ 0 w 6164312"/>
              <a:gd name="connsiteY0" fmla="*/ 2621118 h 2621118"/>
              <a:gd name="connsiteX1" fmla="*/ 721043 w 6164312"/>
              <a:gd name="connsiteY1" fmla="*/ 0 h 2621118"/>
              <a:gd name="connsiteX2" fmla="*/ 6156000 w 6164312"/>
              <a:gd name="connsiteY2" fmla="*/ 318 h 2621118"/>
              <a:gd name="connsiteX3" fmla="*/ 6164312 w 6164312"/>
              <a:gd name="connsiteY3" fmla="*/ 1931162 h 2621118"/>
              <a:gd name="connsiteX4" fmla="*/ 0 w 6164312"/>
              <a:gd name="connsiteY4" fmla="*/ 2621118 h 2621118"/>
              <a:gd name="connsiteX0" fmla="*/ 0 w 6164312"/>
              <a:gd name="connsiteY0" fmla="*/ 2621118 h 2621118"/>
              <a:gd name="connsiteX1" fmla="*/ 679479 w 6164312"/>
              <a:gd name="connsiteY1" fmla="*/ 0 h 2621118"/>
              <a:gd name="connsiteX2" fmla="*/ 6156000 w 6164312"/>
              <a:gd name="connsiteY2" fmla="*/ 318 h 2621118"/>
              <a:gd name="connsiteX3" fmla="*/ 6164312 w 6164312"/>
              <a:gd name="connsiteY3" fmla="*/ 1931162 h 2621118"/>
              <a:gd name="connsiteX4" fmla="*/ 0 w 6164312"/>
              <a:gd name="connsiteY4" fmla="*/ 2621118 h 2621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4312" h="2621118">
                <a:moveTo>
                  <a:pt x="0" y="2621118"/>
                </a:moveTo>
                <a:lnTo>
                  <a:pt x="679479" y="0"/>
                </a:lnTo>
                <a:lnTo>
                  <a:pt x="6156000" y="318"/>
                </a:lnTo>
                <a:cubicBezTo>
                  <a:pt x="6158771" y="643933"/>
                  <a:pt x="6161541" y="1287547"/>
                  <a:pt x="6164312" y="1931162"/>
                </a:cubicBezTo>
                <a:lnTo>
                  <a:pt x="0" y="2621118"/>
                </a:lnTo>
                <a:close/>
              </a:path>
            </a:pathLst>
          </a:custGeom>
        </p:spPr>
        <p:txBody>
          <a:bodyPr/>
          <a:lstStyle>
            <a:lvl1pPr marL="0" indent="0" algn="r">
              <a:buFontTx/>
              <a:buNone/>
              <a:defRPr sz="1600"/>
            </a:lvl1p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fi-FI" dirty="0"/>
              <a:t>Lisää 1. kuva tai väri kuvagalleriasta. Muita kuvia voit lisätä Väylän kuvapankista tai omista tiedostoista</a:t>
            </a:r>
            <a:endParaRPr lang="en-US" dirty="0"/>
          </a:p>
          <a:p>
            <a:endParaRPr lang="fi-FI" dirty="0"/>
          </a:p>
        </p:txBody>
      </p:sp>
      <p:sp>
        <p:nvSpPr>
          <p:cNvPr id="3" name="Kuvan paikkamerkki 11">
            <a:extLst>
              <a:ext uri="{FF2B5EF4-FFF2-40B4-BE49-F238E27FC236}">
                <a16:creationId xmlns:a16="http://schemas.microsoft.com/office/drawing/2014/main" id="{213398F5-290C-A9DF-6523-5B429DFCCF24}"/>
              </a:ext>
            </a:extLst>
          </p:cNvPr>
          <p:cNvSpPr>
            <a:spLocks noGrp="1"/>
          </p:cNvSpPr>
          <p:nvPr>
            <p:ph type="pic" sz="quarter" idx="12" hasCustomPrompt="1"/>
          </p:nvPr>
        </p:nvSpPr>
        <p:spPr>
          <a:xfrm>
            <a:off x="5730289" y="1998000"/>
            <a:ext cx="6459311" cy="3207600"/>
          </a:xfrm>
          <a:custGeom>
            <a:avLst/>
            <a:gdLst>
              <a:gd name="connsiteX0" fmla="*/ 0 w 6469200"/>
              <a:gd name="connsiteY0" fmla="*/ 0 h 3207600"/>
              <a:gd name="connsiteX1" fmla="*/ 6469200 w 6469200"/>
              <a:gd name="connsiteY1" fmla="*/ 0 h 3207600"/>
              <a:gd name="connsiteX2" fmla="*/ 6469200 w 6469200"/>
              <a:gd name="connsiteY2" fmla="*/ 3207600 h 3207600"/>
              <a:gd name="connsiteX3" fmla="*/ 0 w 6469200"/>
              <a:gd name="connsiteY3" fmla="*/ 3207600 h 3207600"/>
              <a:gd name="connsiteX4" fmla="*/ 0 w 6469200"/>
              <a:gd name="connsiteY4" fmla="*/ 0 h 3207600"/>
              <a:gd name="connsiteX0" fmla="*/ 261257 w 6469200"/>
              <a:gd name="connsiteY0" fmla="*/ 718457 h 3207600"/>
              <a:gd name="connsiteX1" fmla="*/ 6469200 w 6469200"/>
              <a:gd name="connsiteY1" fmla="*/ 0 h 3207600"/>
              <a:gd name="connsiteX2" fmla="*/ 6469200 w 6469200"/>
              <a:gd name="connsiteY2" fmla="*/ 3207600 h 3207600"/>
              <a:gd name="connsiteX3" fmla="*/ 0 w 6469200"/>
              <a:gd name="connsiteY3" fmla="*/ 3207600 h 3207600"/>
              <a:gd name="connsiteX4" fmla="*/ 261257 w 6469200"/>
              <a:gd name="connsiteY4" fmla="*/ 718457 h 3207600"/>
              <a:gd name="connsiteX0" fmla="*/ 111968 w 6319911"/>
              <a:gd name="connsiteY0" fmla="*/ 718457 h 3207600"/>
              <a:gd name="connsiteX1" fmla="*/ 6319911 w 6319911"/>
              <a:gd name="connsiteY1" fmla="*/ 0 h 3207600"/>
              <a:gd name="connsiteX2" fmla="*/ 6319911 w 6319911"/>
              <a:gd name="connsiteY2" fmla="*/ 3207600 h 3207600"/>
              <a:gd name="connsiteX3" fmla="*/ 0 w 6319911"/>
              <a:gd name="connsiteY3" fmla="*/ 1770685 h 3207600"/>
              <a:gd name="connsiteX4" fmla="*/ 111968 w 6319911"/>
              <a:gd name="connsiteY4" fmla="*/ 718457 h 3207600"/>
              <a:gd name="connsiteX0" fmla="*/ 158621 w 6319911"/>
              <a:gd name="connsiteY0" fmla="*/ 699796 h 3207600"/>
              <a:gd name="connsiteX1" fmla="*/ 6319911 w 6319911"/>
              <a:gd name="connsiteY1" fmla="*/ 0 h 3207600"/>
              <a:gd name="connsiteX2" fmla="*/ 6319911 w 6319911"/>
              <a:gd name="connsiteY2" fmla="*/ 3207600 h 3207600"/>
              <a:gd name="connsiteX3" fmla="*/ 0 w 6319911"/>
              <a:gd name="connsiteY3" fmla="*/ 1770685 h 3207600"/>
              <a:gd name="connsiteX4" fmla="*/ 158621 w 6319911"/>
              <a:gd name="connsiteY4" fmla="*/ 699796 h 3207600"/>
              <a:gd name="connsiteX0" fmla="*/ 270589 w 6431879"/>
              <a:gd name="connsiteY0" fmla="*/ 699796 h 3207600"/>
              <a:gd name="connsiteX1" fmla="*/ 6431879 w 6431879"/>
              <a:gd name="connsiteY1" fmla="*/ 0 h 3207600"/>
              <a:gd name="connsiteX2" fmla="*/ 6431879 w 6431879"/>
              <a:gd name="connsiteY2" fmla="*/ 3207600 h 3207600"/>
              <a:gd name="connsiteX3" fmla="*/ 0 w 6431879"/>
              <a:gd name="connsiteY3" fmla="*/ 1696040 h 3207600"/>
              <a:gd name="connsiteX4" fmla="*/ 270589 w 6431879"/>
              <a:gd name="connsiteY4" fmla="*/ 699796 h 3207600"/>
              <a:gd name="connsiteX0" fmla="*/ 298021 w 6459311"/>
              <a:gd name="connsiteY0" fmla="*/ 699796 h 3207600"/>
              <a:gd name="connsiteX1" fmla="*/ 6459311 w 6459311"/>
              <a:gd name="connsiteY1" fmla="*/ 0 h 3207600"/>
              <a:gd name="connsiteX2" fmla="*/ 6459311 w 6459311"/>
              <a:gd name="connsiteY2" fmla="*/ 3207600 h 3207600"/>
              <a:gd name="connsiteX3" fmla="*/ 0 w 6459311"/>
              <a:gd name="connsiteY3" fmla="*/ 1824056 h 3207600"/>
              <a:gd name="connsiteX4" fmla="*/ 298021 w 6459311"/>
              <a:gd name="connsiteY4" fmla="*/ 699796 h 3207600"/>
              <a:gd name="connsiteX0" fmla="*/ 298021 w 6459311"/>
              <a:gd name="connsiteY0" fmla="*/ 699796 h 3207600"/>
              <a:gd name="connsiteX1" fmla="*/ 6459311 w 6459311"/>
              <a:gd name="connsiteY1" fmla="*/ 0 h 3207600"/>
              <a:gd name="connsiteX2" fmla="*/ 6459311 w 6459311"/>
              <a:gd name="connsiteY2" fmla="*/ 3207600 h 3207600"/>
              <a:gd name="connsiteX3" fmla="*/ 0 w 6459311"/>
              <a:gd name="connsiteY3" fmla="*/ 1824056 h 3207600"/>
              <a:gd name="connsiteX4" fmla="*/ 298021 w 6459311"/>
              <a:gd name="connsiteY4" fmla="*/ 699796 h 320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9311" h="3207600">
                <a:moveTo>
                  <a:pt x="298021" y="699796"/>
                </a:moveTo>
                <a:lnTo>
                  <a:pt x="6459311" y="0"/>
                </a:lnTo>
                <a:lnTo>
                  <a:pt x="6459311" y="3207600"/>
                </a:lnTo>
                <a:lnTo>
                  <a:pt x="0" y="1824056"/>
                </a:lnTo>
                <a:lnTo>
                  <a:pt x="298021" y="699796"/>
                </a:lnTo>
                <a:close/>
              </a:path>
            </a:pathLst>
          </a:custGeom>
        </p:spPr>
        <p:txBody>
          <a:bodyPr anchor="ctr"/>
          <a:lstStyle>
            <a:lvl1pPr marL="0" indent="0" algn="r">
              <a:buFontTx/>
              <a:buNone/>
              <a:defRPr sz="1600"/>
            </a:lvl1p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fi-FI" dirty="0"/>
              <a:t>Lisää 2. kuva tai väri kuvagalleriasta. Muita kuvia voit lisätä Väylän kuvapankista tai omista tiedostoista</a:t>
            </a:r>
            <a:endParaRPr lang="en-US" dirty="0"/>
          </a:p>
          <a:p>
            <a:endParaRPr lang="fi-FI" dirty="0"/>
          </a:p>
        </p:txBody>
      </p:sp>
      <p:sp>
        <p:nvSpPr>
          <p:cNvPr id="2" name="Kuvan paikkamerkki 11">
            <a:extLst>
              <a:ext uri="{FF2B5EF4-FFF2-40B4-BE49-F238E27FC236}">
                <a16:creationId xmlns:a16="http://schemas.microsoft.com/office/drawing/2014/main" id="{A1029FCA-64BC-6BB6-607F-AC980FC6642D}"/>
              </a:ext>
            </a:extLst>
          </p:cNvPr>
          <p:cNvSpPr>
            <a:spLocks noGrp="1"/>
          </p:cNvSpPr>
          <p:nvPr>
            <p:ph type="pic" sz="quarter" idx="13" hasCustomPrompt="1"/>
          </p:nvPr>
        </p:nvSpPr>
        <p:spPr>
          <a:xfrm>
            <a:off x="4929540" y="3882368"/>
            <a:ext cx="7254877" cy="2972083"/>
          </a:xfrm>
          <a:custGeom>
            <a:avLst/>
            <a:gdLst>
              <a:gd name="connsiteX0" fmla="*/ 0 w 7250400"/>
              <a:gd name="connsiteY0" fmla="*/ 0 h 2966400"/>
              <a:gd name="connsiteX1" fmla="*/ 7250400 w 7250400"/>
              <a:gd name="connsiteY1" fmla="*/ 0 h 2966400"/>
              <a:gd name="connsiteX2" fmla="*/ 7250400 w 7250400"/>
              <a:gd name="connsiteY2" fmla="*/ 2966400 h 2966400"/>
              <a:gd name="connsiteX3" fmla="*/ 0 w 7250400"/>
              <a:gd name="connsiteY3" fmla="*/ 2966400 h 2966400"/>
              <a:gd name="connsiteX4" fmla="*/ 0 w 7250400"/>
              <a:gd name="connsiteY4" fmla="*/ 0 h 2966400"/>
              <a:gd name="connsiteX0" fmla="*/ 811764 w 7250400"/>
              <a:gd name="connsiteY0" fmla="*/ 0 h 3097028"/>
              <a:gd name="connsiteX1" fmla="*/ 7250400 w 7250400"/>
              <a:gd name="connsiteY1" fmla="*/ 130628 h 3097028"/>
              <a:gd name="connsiteX2" fmla="*/ 7250400 w 7250400"/>
              <a:gd name="connsiteY2" fmla="*/ 3097028 h 3097028"/>
              <a:gd name="connsiteX3" fmla="*/ 0 w 7250400"/>
              <a:gd name="connsiteY3" fmla="*/ 3097028 h 3097028"/>
              <a:gd name="connsiteX4" fmla="*/ 811764 w 7250400"/>
              <a:gd name="connsiteY4" fmla="*/ 0 h 3097028"/>
              <a:gd name="connsiteX0" fmla="*/ 811764 w 7250400"/>
              <a:gd name="connsiteY0" fmla="*/ 0 h 3097028"/>
              <a:gd name="connsiteX1" fmla="*/ 7241069 w 7250400"/>
              <a:gd name="connsiteY1" fmla="*/ 1520890 h 3097028"/>
              <a:gd name="connsiteX2" fmla="*/ 7250400 w 7250400"/>
              <a:gd name="connsiteY2" fmla="*/ 3097028 h 3097028"/>
              <a:gd name="connsiteX3" fmla="*/ 0 w 7250400"/>
              <a:gd name="connsiteY3" fmla="*/ 3097028 h 3097028"/>
              <a:gd name="connsiteX4" fmla="*/ 811764 w 7250400"/>
              <a:gd name="connsiteY4" fmla="*/ 0 h 3097028"/>
              <a:gd name="connsiteX0" fmla="*/ 811764 w 7250400"/>
              <a:gd name="connsiteY0" fmla="*/ 0 h 3097028"/>
              <a:gd name="connsiteX1" fmla="*/ 7241069 w 7250400"/>
              <a:gd name="connsiteY1" fmla="*/ 1425640 h 3097028"/>
              <a:gd name="connsiteX2" fmla="*/ 7250400 w 7250400"/>
              <a:gd name="connsiteY2" fmla="*/ 3097028 h 3097028"/>
              <a:gd name="connsiteX3" fmla="*/ 0 w 7250400"/>
              <a:gd name="connsiteY3" fmla="*/ 3097028 h 3097028"/>
              <a:gd name="connsiteX4" fmla="*/ 811764 w 7250400"/>
              <a:gd name="connsiteY4" fmla="*/ 0 h 3097028"/>
              <a:gd name="connsiteX0" fmla="*/ 811764 w 7250400"/>
              <a:gd name="connsiteY0" fmla="*/ 0 h 3058928"/>
              <a:gd name="connsiteX1" fmla="*/ 7241069 w 7250400"/>
              <a:gd name="connsiteY1" fmla="*/ 1387540 h 3058928"/>
              <a:gd name="connsiteX2" fmla="*/ 7250400 w 7250400"/>
              <a:gd name="connsiteY2" fmla="*/ 3058928 h 3058928"/>
              <a:gd name="connsiteX3" fmla="*/ 0 w 7250400"/>
              <a:gd name="connsiteY3" fmla="*/ 3058928 h 3058928"/>
              <a:gd name="connsiteX4" fmla="*/ 811764 w 7250400"/>
              <a:gd name="connsiteY4" fmla="*/ 0 h 3058928"/>
              <a:gd name="connsiteX0" fmla="*/ 783189 w 7221825"/>
              <a:gd name="connsiteY0" fmla="*/ 0 h 3058928"/>
              <a:gd name="connsiteX1" fmla="*/ 7212494 w 7221825"/>
              <a:gd name="connsiteY1" fmla="*/ 1387540 h 3058928"/>
              <a:gd name="connsiteX2" fmla="*/ 7221825 w 7221825"/>
              <a:gd name="connsiteY2" fmla="*/ 3058928 h 3058928"/>
              <a:gd name="connsiteX3" fmla="*/ 0 w 7221825"/>
              <a:gd name="connsiteY3" fmla="*/ 2954153 h 3058928"/>
              <a:gd name="connsiteX4" fmla="*/ 783189 w 7221825"/>
              <a:gd name="connsiteY4" fmla="*/ 0 h 3058928"/>
              <a:gd name="connsiteX0" fmla="*/ 783189 w 7231350"/>
              <a:gd name="connsiteY0" fmla="*/ 0 h 2963678"/>
              <a:gd name="connsiteX1" fmla="*/ 7212494 w 7231350"/>
              <a:gd name="connsiteY1" fmla="*/ 1387540 h 2963678"/>
              <a:gd name="connsiteX2" fmla="*/ 7231350 w 7231350"/>
              <a:gd name="connsiteY2" fmla="*/ 2963678 h 2963678"/>
              <a:gd name="connsiteX3" fmla="*/ 0 w 7231350"/>
              <a:gd name="connsiteY3" fmla="*/ 2954153 h 2963678"/>
              <a:gd name="connsiteX4" fmla="*/ 783189 w 7231350"/>
              <a:gd name="connsiteY4" fmla="*/ 0 h 2963678"/>
              <a:gd name="connsiteX0" fmla="*/ 741353 w 7231350"/>
              <a:gd name="connsiteY0" fmla="*/ 0 h 2975631"/>
              <a:gd name="connsiteX1" fmla="*/ 7212494 w 7231350"/>
              <a:gd name="connsiteY1" fmla="*/ 1399493 h 2975631"/>
              <a:gd name="connsiteX2" fmla="*/ 7231350 w 7231350"/>
              <a:gd name="connsiteY2" fmla="*/ 2975631 h 2975631"/>
              <a:gd name="connsiteX3" fmla="*/ 0 w 7231350"/>
              <a:gd name="connsiteY3" fmla="*/ 2966106 h 2975631"/>
              <a:gd name="connsiteX4" fmla="*/ 741353 w 7231350"/>
              <a:gd name="connsiteY4" fmla="*/ 0 h 2975631"/>
              <a:gd name="connsiteX0" fmla="*/ 783188 w 7273185"/>
              <a:gd name="connsiteY0" fmla="*/ 0 h 2975631"/>
              <a:gd name="connsiteX1" fmla="*/ 7254329 w 7273185"/>
              <a:gd name="connsiteY1" fmla="*/ 1399493 h 2975631"/>
              <a:gd name="connsiteX2" fmla="*/ 7273185 w 7273185"/>
              <a:gd name="connsiteY2" fmla="*/ 2975631 h 2975631"/>
              <a:gd name="connsiteX3" fmla="*/ 0 w 7273185"/>
              <a:gd name="connsiteY3" fmla="*/ 2972083 h 2975631"/>
              <a:gd name="connsiteX4" fmla="*/ 783188 w 7273185"/>
              <a:gd name="connsiteY4" fmla="*/ 0 h 2975631"/>
              <a:gd name="connsiteX0" fmla="*/ 783188 w 7254877"/>
              <a:gd name="connsiteY0" fmla="*/ 0 h 2972083"/>
              <a:gd name="connsiteX1" fmla="*/ 7254329 w 7254877"/>
              <a:gd name="connsiteY1" fmla="*/ 1399493 h 2972083"/>
              <a:gd name="connsiteX2" fmla="*/ 7249279 w 7254877"/>
              <a:gd name="connsiteY2" fmla="*/ 2969655 h 2972083"/>
              <a:gd name="connsiteX3" fmla="*/ 0 w 7254877"/>
              <a:gd name="connsiteY3" fmla="*/ 2972083 h 2972083"/>
              <a:gd name="connsiteX4" fmla="*/ 783188 w 7254877"/>
              <a:gd name="connsiteY4" fmla="*/ 0 h 2972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4877" h="2972083">
                <a:moveTo>
                  <a:pt x="783188" y="0"/>
                </a:moveTo>
                <a:lnTo>
                  <a:pt x="7254329" y="1399493"/>
                </a:lnTo>
                <a:cubicBezTo>
                  <a:pt x="7257439" y="1924872"/>
                  <a:pt x="7246169" y="2444276"/>
                  <a:pt x="7249279" y="2969655"/>
                </a:cubicBezTo>
                <a:lnTo>
                  <a:pt x="0" y="2972083"/>
                </a:lnTo>
                <a:lnTo>
                  <a:pt x="783188" y="0"/>
                </a:lnTo>
                <a:close/>
              </a:path>
            </a:pathLst>
          </a:custGeom>
        </p:spPr>
        <p:txBody>
          <a:bodyPr anchor="b"/>
          <a:lstStyle>
            <a:lvl1pPr marL="0" indent="0" algn="ctr">
              <a:buFontTx/>
              <a:buNone/>
              <a:defRPr sz="1600"/>
            </a:lvl1p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fi-FI" dirty="0"/>
              <a:t>Lisää 3. kuva tai väri kuvagalleriasta. Muita kuvia voit lisätä Väylän kuvapankista tai omista tiedostoista</a:t>
            </a:r>
            <a:endParaRPr lang="en-US" dirty="0"/>
          </a:p>
          <a:p>
            <a:endParaRPr lang="fi-FI" dirty="0"/>
          </a:p>
        </p:txBody>
      </p:sp>
      <p:pic>
        <p:nvPicPr>
          <p:cNvPr id="37" name="Picture 14" descr="Väyläviraston logo">
            <a:extLst>
              <a:ext uri="{FF2B5EF4-FFF2-40B4-BE49-F238E27FC236}">
                <a16:creationId xmlns:a16="http://schemas.microsoft.com/office/drawing/2014/main" id="{CFE18993-6749-2E5A-E9F6-584C91719FF8}"/>
              </a:ext>
              <a:ext uri="{C183D7F6-B498-43B3-948B-1728B52AA6E4}">
                <adec:decorative xmlns:adec="http://schemas.microsoft.com/office/drawing/2017/decorative" val="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5116" y="5124315"/>
            <a:ext cx="1673549" cy="1394625"/>
          </a:xfrm>
          <a:prstGeom prst="rect">
            <a:avLst/>
          </a:prstGeom>
        </p:spPr>
      </p:pic>
      <p:sp>
        <p:nvSpPr>
          <p:cNvPr id="4" name="eukarelialogoplaceholder">
            <a:extLst>
              <a:ext uri="{FF2B5EF4-FFF2-40B4-BE49-F238E27FC236}">
                <a16:creationId xmlns:a16="http://schemas.microsoft.com/office/drawing/2014/main" id="{C53F6C4E-C88D-EF31-98B0-560A45F900F3}"/>
              </a:ext>
              <a:ext uri="{C183D7F6-B498-43B3-948B-1728B52AA6E4}">
                <adec:decorative xmlns:adec="http://schemas.microsoft.com/office/drawing/2017/decorative" val="1"/>
              </a:ext>
            </a:extLst>
          </p:cNvPr>
          <p:cNvSpPr txBox="1"/>
          <p:nvPr userDrawn="1"/>
        </p:nvSpPr>
        <p:spPr>
          <a:xfrm>
            <a:off x="2160000" y="5364273"/>
            <a:ext cx="1115988" cy="235962"/>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5" name="eulogotenplaceholder">
            <a:extLst>
              <a:ext uri="{FF2B5EF4-FFF2-40B4-BE49-F238E27FC236}">
                <a16:creationId xmlns:a16="http://schemas.microsoft.com/office/drawing/2014/main" id="{27EF32F5-1D17-FDC3-0035-304F4721B762}"/>
              </a:ext>
              <a:ext uri="{C183D7F6-B498-43B3-948B-1728B52AA6E4}">
                <adec:decorative xmlns:adec="http://schemas.microsoft.com/office/drawing/2017/decorative" val="1"/>
              </a:ext>
            </a:extLst>
          </p:cNvPr>
          <p:cNvSpPr txBox="1"/>
          <p:nvPr userDrawn="1"/>
        </p:nvSpPr>
        <p:spPr>
          <a:xfrm>
            <a:off x="2160000" y="5589741"/>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6" name="eulogoplaceholder">
            <a:extLst>
              <a:ext uri="{FF2B5EF4-FFF2-40B4-BE49-F238E27FC236}">
                <a16:creationId xmlns:a16="http://schemas.microsoft.com/office/drawing/2014/main" id="{1B1B336A-30A5-31FB-0744-39B5981B4A90}"/>
              </a:ext>
              <a:ext uri="{C183D7F6-B498-43B3-948B-1728B52AA6E4}">
                <adec:decorative xmlns:adec="http://schemas.microsoft.com/office/drawing/2017/decorative" val="1"/>
              </a:ext>
            </a:extLst>
          </p:cNvPr>
          <p:cNvSpPr txBox="1"/>
          <p:nvPr userDrawn="1"/>
        </p:nvSpPr>
        <p:spPr>
          <a:xfrm>
            <a:off x="2160000" y="5344806"/>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7" name="eufinancelogoplaceholder">
            <a:extLst>
              <a:ext uri="{FF2B5EF4-FFF2-40B4-BE49-F238E27FC236}">
                <a16:creationId xmlns:a16="http://schemas.microsoft.com/office/drawing/2014/main" id="{2EA21E00-D18D-3F08-9E5D-04C19AA74A7D}"/>
              </a:ext>
              <a:ext uri="{C183D7F6-B498-43B3-948B-1728B52AA6E4}">
                <adec:decorative xmlns:adec="http://schemas.microsoft.com/office/drawing/2017/decorative" val="1"/>
              </a:ext>
            </a:extLst>
          </p:cNvPr>
          <p:cNvSpPr txBox="1"/>
          <p:nvPr userDrawn="1"/>
        </p:nvSpPr>
        <p:spPr>
          <a:xfrm>
            <a:off x="2160000" y="5589741"/>
            <a:ext cx="3379905" cy="37548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Tree>
    <p:extLst>
      <p:ext uri="{BB962C8B-B14F-4D97-AF65-F5344CB8AC3E}">
        <p14:creationId xmlns:p14="http://schemas.microsoft.com/office/powerpoint/2010/main" val="1997281149"/>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tsikko ja sisältö">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i="0" baseline="0">
                <a:latin typeface="+mj-lt"/>
                <a:ea typeface="Tahoma" panose="020B0604030504040204" pitchFamily="34" charset="0"/>
                <a:cs typeface="Tahoma" panose="020B0604030504040204" pitchFamily="34" charset="0"/>
              </a:defRPr>
            </a:lvl1pPr>
          </a:lstStyle>
          <a:p>
            <a:r>
              <a:rPr lang="fi-FI"/>
              <a:t>Muokkaa perustyyl. napsautt.</a:t>
            </a:r>
            <a:endParaRPr lang="en-US" dirty="0"/>
          </a:p>
        </p:txBody>
      </p:sp>
      <p:sp>
        <p:nvSpPr>
          <p:cNvPr id="9" name="Text Placeholder 8"/>
          <p:cNvSpPr>
            <a:spLocks noGrp="1"/>
          </p:cNvSpPr>
          <p:nvPr>
            <p:ph type="body" sz="quarter" idx="13"/>
          </p:nvPr>
        </p:nvSpPr>
        <p:spPr>
          <a:xfrm>
            <a:off x="838200" y="1905000"/>
            <a:ext cx="10487025" cy="4010025"/>
          </a:xfrm>
        </p:spPr>
        <p:txBody>
          <a:bodyPr/>
          <a:lstStyle>
            <a:lvl1pPr>
              <a:defRPr sz="2400" b="0" i="0">
                <a:latin typeface="+mn-lt"/>
                <a:ea typeface="Tahoma" panose="020B0604030504040204" pitchFamily="34" charset="0"/>
                <a:cs typeface="Tahoma" panose="020B0604030504040204" pitchFamily="34" charset="0"/>
              </a:defRPr>
            </a:lvl1pPr>
            <a:lvl2pPr>
              <a:defRPr b="0" i="0">
                <a:latin typeface="+mn-lt"/>
                <a:ea typeface="Tahoma" panose="020B0604030504040204" pitchFamily="34" charset="0"/>
                <a:cs typeface="Tahoma" panose="020B0604030504040204" pitchFamily="34" charset="0"/>
              </a:defRPr>
            </a:lvl2pPr>
            <a:lvl3pPr>
              <a:defRPr b="0" i="0">
                <a:latin typeface="+mn-lt"/>
                <a:ea typeface="Tahoma" panose="020B0604030504040204" pitchFamily="34" charset="0"/>
                <a:cs typeface="Tahoma" panose="020B0604030504040204" pitchFamily="34" charset="0"/>
              </a:defRPr>
            </a:lvl3pPr>
            <a:lvl4pPr>
              <a:defRPr b="0" i="0">
                <a:latin typeface="+mn-lt"/>
                <a:ea typeface="Tahoma" panose="020B0604030504040204" pitchFamily="34" charset="0"/>
                <a:cs typeface="Tahoma" panose="020B0604030504040204" pitchFamily="34" charset="0"/>
              </a:defRPr>
            </a:lvl4pPr>
            <a:lvl5pPr>
              <a:defRPr b="0" i="0">
                <a:latin typeface="+mn-lt"/>
                <a:ea typeface="Tahoma" panose="020B0604030504040204" pitchFamily="34" charset="0"/>
                <a:cs typeface="Tahoma" panose="020B0604030504040204" pitchFamily="34" charset="0"/>
              </a:defRPr>
            </a:lvl5p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dirty="0"/>
          </a:p>
        </p:txBody>
      </p:sp>
      <p:sp>
        <p:nvSpPr>
          <p:cNvPr id="10" name="Rectangle 9"/>
          <p:cNvSpPr/>
          <p:nvPr/>
        </p:nvSpPr>
        <p:spPr>
          <a:xfrm rot="10800000">
            <a:off x="0" y="6737350"/>
            <a:ext cx="12192000" cy="120650"/>
          </a:xfrm>
          <a:prstGeom prst="rect">
            <a:avLst/>
          </a:prstGeom>
          <a:gradFill flip="none" rotWithShape="0">
            <a:gsLst>
              <a:gs pos="100000">
                <a:srgbClr val="0463AF"/>
              </a:gs>
              <a:gs pos="78000">
                <a:srgbClr val="0070C0"/>
              </a:gs>
              <a:gs pos="47000">
                <a:srgbClr val="00B0F0"/>
              </a:gs>
              <a:gs pos="0">
                <a:srgbClr val="00B0CC">
                  <a:lumMod val="100000"/>
                </a:srgbClr>
              </a:gs>
            </a:gsLst>
            <a:lin ang="14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5"/>
          <p:cNvSpPr>
            <a:spLocks noGrp="1"/>
          </p:cNvSpPr>
          <p:nvPr>
            <p:ph type="sldNum" sz="quarter" idx="4"/>
          </p:nvPr>
        </p:nvSpPr>
        <p:spPr>
          <a:xfrm>
            <a:off x="10835234" y="6356350"/>
            <a:ext cx="51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D4A0EF-951A-4343-A672-F31B58E6828E}" type="slidenum">
              <a:rPr lang="en-US" smtClean="0"/>
              <a:t>‹#›</a:t>
            </a:fld>
            <a:endParaRPr lang="en-US"/>
          </a:p>
        </p:txBody>
      </p:sp>
      <p:sp>
        <p:nvSpPr>
          <p:cNvPr id="14" name="eukarelialogoplaceholder"/>
          <p:cNvSpPr txBox="1"/>
          <p:nvPr userDrawn="1"/>
        </p:nvSpPr>
        <p:spPr>
          <a:xfrm>
            <a:off x="864000" y="6002532"/>
            <a:ext cx="1115988" cy="235962"/>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15" name="eulogoplaceholder"/>
          <p:cNvSpPr txBox="1"/>
          <p:nvPr userDrawn="1"/>
        </p:nvSpPr>
        <p:spPr>
          <a:xfrm>
            <a:off x="864000" y="5983065"/>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17" name="eulogotenplaceholder"/>
          <p:cNvSpPr txBox="1"/>
          <p:nvPr userDrawn="1"/>
        </p:nvSpPr>
        <p:spPr>
          <a:xfrm>
            <a:off x="864000" y="6228000"/>
            <a:ext cx="3960000" cy="45000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
        <p:nvSpPr>
          <p:cNvPr id="21" name="eufinancelogoplaceholder"/>
          <p:cNvSpPr txBox="1"/>
          <p:nvPr userDrawn="1"/>
        </p:nvSpPr>
        <p:spPr>
          <a:xfrm>
            <a:off x="864000" y="6228000"/>
            <a:ext cx="3379905" cy="375480"/>
          </a:xfrm>
          <a:prstGeom prst="rect">
            <a:avLst/>
          </a:prstGeom>
          <a:noFill/>
        </p:spPr>
        <p:txBody>
          <a:bodyPr wrap="square" rtlCol="0">
            <a:spAutoFit/>
          </a:bodyPr>
          <a:lstStyle/>
          <a:p>
            <a:pPr algn="ctr"/>
            <a:endParaRPr lang="fi-FI" sz="1400" b="1" baseline="30000" dirty="0">
              <a:solidFill>
                <a:srgbClr val="000000"/>
              </a:solidFill>
              <a:latin typeface="Felbridge Pro"/>
              <a:cs typeface="Felbridge Pro"/>
            </a:endParaRPr>
          </a:p>
        </p:txBody>
      </p:sp>
    </p:spTree>
    <p:extLst>
      <p:ext uri="{BB962C8B-B14F-4D97-AF65-F5344CB8AC3E}">
        <p14:creationId xmlns:p14="http://schemas.microsoft.com/office/powerpoint/2010/main" val="886973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le_and_content_logo">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399612" cy="1325563"/>
          </a:xfrm>
        </p:spPr>
        <p:txBody>
          <a:bodyPr>
            <a:normAutofit/>
          </a:bodyPr>
          <a:lstStyle>
            <a:lvl1pPr>
              <a:defRPr sz="3600" b="1" i="0" baseline="0">
                <a:latin typeface="+mj-lt"/>
                <a:ea typeface="Tahoma" panose="020B0604030504040204" pitchFamily="34" charset="0"/>
                <a:cs typeface="Tahoma" panose="020B0604030504040204" pitchFamily="34" charset="0"/>
              </a:defRPr>
            </a:lvl1pPr>
          </a:lstStyle>
          <a:p>
            <a:r>
              <a:rPr lang="en-US"/>
              <a:t>Click to edit Master title style</a:t>
            </a:r>
          </a:p>
        </p:txBody>
      </p:sp>
      <p:sp>
        <p:nvSpPr>
          <p:cNvPr id="9" name="Text Placeholder 8"/>
          <p:cNvSpPr>
            <a:spLocks noGrp="1"/>
          </p:cNvSpPr>
          <p:nvPr>
            <p:ph type="body" sz="quarter" idx="13"/>
          </p:nvPr>
        </p:nvSpPr>
        <p:spPr>
          <a:xfrm>
            <a:off x="838200" y="1905000"/>
            <a:ext cx="10487025" cy="4010025"/>
          </a:xfrm>
        </p:spPr>
        <p:txBody>
          <a:bodyPr/>
          <a:lstStyle>
            <a:lvl1pPr>
              <a:defRPr sz="2400" b="0" i="0">
                <a:latin typeface="+mn-lt"/>
                <a:ea typeface="Tahoma" panose="020B0604030504040204" pitchFamily="34" charset="0"/>
                <a:cs typeface="Tahoma" panose="020B0604030504040204" pitchFamily="34" charset="0"/>
              </a:defRPr>
            </a:lvl1pPr>
            <a:lvl2pPr>
              <a:defRPr b="0" i="0">
                <a:latin typeface="+mn-lt"/>
                <a:ea typeface="Tahoma" panose="020B0604030504040204" pitchFamily="34" charset="0"/>
                <a:cs typeface="Tahoma" panose="020B0604030504040204" pitchFamily="34" charset="0"/>
              </a:defRPr>
            </a:lvl2pPr>
            <a:lvl3pPr>
              <a:defRPr b="0" i="0">
                <a:latin typeface="+mn-lt"/>
                <a:ea typeface="Tahoma" panose="020B0604030504040204" pitchFamily="34" charset="0"/>
                <a:cs typeface="Tahoma" panose="020B0604030504040204" pitchFamily="34" charset="0"/>
              </a:defRPr>
            </a:lvl3pPr>
            <a:lvl4pPr>
              <a:defRPr b="0" i="0">
                <a:latin typeface="+mn-lt"/>
                <a:ea typeface="Tahoma" panose="020B0604030504040204" pitchFamily="34" charset="0"/>
                <a:cs typeface="Tahoma" panose="020B0604030504040204" pitchFamily="34" charset="0"/>
              </a:defRPr>
            </a:lvl4pPr>
            <a:lvl5pPr>
              <a:defRPr b="0" i="0">
                <a:latin typeface="+mn-lt"/>
                <a:ea typeface="Tahoma" panose="020B0604030504040204" pitchFamily="34" charset="0"/>
                <a:cs typeface="Tahom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p:cNvSpPr>
            <a:spLocks noGrp="1"/>
          </p:cNvSpPr>
          <p:nvPr>
            <p:ph type="sldNum" sz="quarter" idx="4"/>
          </p:nvPr>
        </p:nvSpPr>
        <p:spPr>
          <a:xfrm>
            <a:off x="10835234" y="6356350"/>
            <a:ext cx="51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D4A0EF-951A-4343-A672-F31B58E6828E}" type="slidenum">
              <a:rPr lang="en-US" smtClean="0"/>
              <a:t>‹#›</a:t>
            </a:fld>
            <a:endParaRPr lang="en-US"/>
          </a:p>
        </p:txBody>
      </p:sp>
      <p:sp>
        <p:nvSpPr>
          <p:cNvPr id="10" name="Rectangle 9"/>
          <p:cNvSpPr/>
          <p:nvPr/>
        </p:nvSpPr>
        <p:spPr>
          <a:xfrm rot="10800000">
            <a:off x="0" y="6737350"/>
            <a:ext cx="12192000" cy="120650"/>
          </a:xfrm>
          <a:prstGeom prst="rect">
            <a:avLst/>
          </a:prstGeom>
          <a:gradFill flip="none" rotWithShape="0">
            <a:gsLst>
              <a:gs pos="100000">
                <a:srgbClr val="0463AF"/>
              </a:gs>
              <a:gs pos="78000">
                <a:srgbClr val="0070C0"/>
              </a:gs>
              <a:gs pos="47000">
                <a:srgbClr val="00B0F0"/>
              </a:gs>
              <a:gs pos="0">
                <a:srgbClr val="00B0CC">
                  <a:lumMod val="100000"/>
                </a:srgbClr>
              </a:gs>
            </a:gsLst>
            <a:lin ang="14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ukarelialogoplaceholder"/>
          <p:cNvSpPr txBox="1"/>
          <p:nvPr userDrawn="1"/>
        </p:nvSpPr>
        <p:spPr>
          <a:xfrm>
            <a:off x="864000" y="6002532"/>
            <a:ext cx="1115988" cy="235962"/>
          </a:xfrm>
          <a:prstGeom prst="rect">
            <a:avLst/>
          </a:prstGeom>
          <a:noFill/>
        </p:spPr>
        <p:txBody>
          <a:bodyPr wrap="square" rtlCol="0">
            <a:spAutoFit/>
          </a:bodyPr>
          <a:lstStyle/>
          <a:p>
            <a:pPr algn="ctr"/>
            <a:endParaRPr lang="fi-FI" sz="1400" b="1" baseline="30000">
              <a:solidFill>
                <a:srgbClr val="000000"/>
              </a:solidFill>
              <a:latin typeface="Felbridge Pro"/>
              <a:cs typeface="Felbridge Pro"/>
            </a:endParaRPr>
          </a:p>
        </p:txBody>
      </p:sp>
      <p:sp>
        <p:nvSpPr>
          <p:cNvPr id="14" name="eulogotenplaceholder"/>
          <p:cNvSpPr txBox="1"/>
          <p:nvPr userDrawn="1"/>
        </p:nvSpPr>
        <p:spPr>
          <a:xfrm>
            <a:off x="864000" y="6228000"/>
            <a:ext cx="3960000" cy="450000"/>
          </a:xfrm>
          <a:prstGeom prst="rect">
            <a:avLst/>
          </a:prstGeom>
          <a:noFill/>
        </p:spPr>
        <p:txBody>
          <a:bodyPr wrap="square" rtlCol="0">
            <a:spAutoFit/>
          </a:bodyPr>
          <a:lstStyle/>
          <a:p>
            <a:pPr algn="ctr"/>
            <a:endParaRPr lang="fi-FI" sz="1400" b="1" baseline="30000">
              <a:solidFill>
                <a:srgbClr val="000000"/>
              </a:solidFill>
              <a:latin typeface="Felbridge Pro"/>
              <a:cs typeface="Felbridge Pro"/>
            </a:endParaRPr>
          </a:p>
        </p:txBody>
      </p:sp>
      <p:sp>
        <p:nvSpPr>
          <p:cNvPr id="18" name="eulogoplaceholder"/>
          <p:cNvSpPr txBox="1"/>
          <p:nvPr userDrawn="1"/>
        </p:nvSpPr>
        <p:spPr>
          <a:xfrm>
            <a:off x="864000" y="5983065"/>
            <a:ext cx="3960000" cy="450000"/>
          </a:xfrm>
          <a:prstGeom prst="rect">
            <a:avLst/>
          </a:prstGeom>
          <a:noFill/>
        </p:spPr>
        <p:txBody>
          <a:bodyPr wrap="square" rtlCol="0">
            <a:spAutoFit/>
          </a:bodyPr>
          <a:lstStyle/>
          <a:p>
            <a:pPr algn="ctr"/>
            <a:endParaRPr lang="fi-FI" sz="1400" b="1" baseline="30000">
              <a:solidFill>
                <a:srgbClr val="000000"/>
              </a:solidFill>
              <a:latin typeface="Felbridge Pro"/>
              <a:cs typeface="Felbridge Pro"/>
            </a:endParaRPr>
          </a:p>
        </p:txBody>
      </p:sp>
      <p:sp>
        <p:nvSpPr>
          <p:cNvPr id="19" name="eufinancelogoplaceholder"/>
          <p:cNvSpPr txBox="1"/>
          <p:nvPr userDrawn="1"/>
        </p:nvSpPr>
        <p:spPr>
          <a:xfrm>
            <a:off x="864000" y="6228000"/>
            <a:ext cx="3379905" cy="375480"/>
          </a:xfrm>
          <a:prstGeom prst="rect">
            <a:avLst/>
          </a:prstGeom>
          <a:noFill/>
        </p:spPr>
        <p:txBody>
          <a:bodyPr wrap="square" rtlCol="0">
            <a:spAutoFit/>
          </a:bodyPr>
          <a:lstStyle/>
          <a:p>
            <a:pPr algn="ctr"/>
            <a:endParaRPr lang="fi-FI" sz="1400" b="1" baseline="30000">
              <a:solidFill>
                <a:srgbClr val="000000"/>
              </a:solidFill>
              <a:latin typeface="Felbridge Pro"/>
              <a:cs typeface="Felbridge Pro"/>
            </a:endParaRPr>
          </a:p>
        </p:txBody>
      </p:sp>
      <p:pic>
        <p:nvPicPr>
          <p:cNvPr id="12" name="Kuva 11" descr="Väyläviraston logo">
            <a:extLst>
              <a:ext uri="{FF2B5EF4-FFF2-40B4-BE49-F238E27FC236}">
                <a16:creationId xmlns:a16="http://schemas.microsoft.com/office/drawing/2014/main" id="{21EF0740-5842-4D4A-BA64-488A09065B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60000" y="349200"/>
            <a:ext cx="1728000" cy="1440000"/>
          </a:xfrm>
          <a:prstGeom prst="rect">
            <a:avLst/>
          </a:prstGeom>
        </p:spPr>
      </p:pic>
      <p:sp>
        <p:nvSpPr>
          <p:cNvPr id="16" name="eu_lauseke">
            <a:extLst>
              <a:ext uri="{FF2B5EF4-FFF2-40B4-BE49-F238E27FC236}">
                <a16:creationId xmlns:a16="http://schemas.microsoft.com/office/drawing/2014/main" id="{F3CD86A9-B14C-4ECD-9841-BC6163BFC31E}"/>
              </a:ext>
            </a:extLst>
          </p:cNvPr>
          <p:cNvSpPr txBox="1">
            <a:spLocks/>
          </p:cNvSpPr>
          <p:nvPr userDrawn="1"/>
        </p:nvSpPr>
        <p:spPr>
          <a:xfrm>
            <a:off x="4823999" y="6129338"/>
            <a:ext cx="4791056" cy="529196"/>
          </a:xfrm>
          <a:prstGeom prst="rect">
            <a:avLst/>
          </a:prstGeom>
        </p:spPr>
        <p:txBody>
          <a:bodyPr vert="horz" lIns="91440" tIns="45720" rIns="91440" bIns="45720" rtlCol="0" anchor="ctr"/>
          <a:lstStyle>
            <a:defPPr>
              <a:defRPr lang="fi-FI"/>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solidFill>
            </a:endParaRPr>
          </a:p>
        </p:txBody>
      </p:sp>
    </p:spTree>
    <p:extLst>
      <p:ext uri="{BB962C8B-B14F-4D97-AF65-F5344CB8AC3E}">
        <p14:creationId xmlns:p14="http://schemas.microsoft.com/office/powerpoint/2010/main" val="3658189333"/>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aaka_kuva_sininen" preserve="1" userDrawn="1">
  <p:cSld name="vaaka_kuva_sininen">
    <p:spTree>
      <p:nvGrpSpPr>
        <p:cNvPr id="1" name=""/>
        <p:cNvGrpSpPr/>
        <p:nvPr/>
      </p:nvGrpSpPr>
      <p:grpSpPr>
        <a:xfrm>
          <a:off x="0" y="0"/>
          <a:ext cx="0" cy="0"/>
          <a:chOff x="0" y="0"/>
          <a:chExt cx="0" cy="0"/>
        </a:xfrm>
      </p:grpSpPr>
      <p:sp>
        <p:nvSpPr>
          <p:cNvPr id="4" name="Kuvan paikkamerkki 3">
            <a:extLst>
              <a:ext uri="{FF2B5EF4-FFF2-40B4-BE49-F238E27FC236}">
                <a16:creationId xmlns:a16="http://schemas.microsoft.com/office/drawing/2014/main" id="{AB4047D7-75ED-C176-9F2B-759FC5065591}"/>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solidFill>
            <a:schemeClr val="accent1">
              <a:lumMod val="20000"/>
              <a:lumOff val="80000"/>
            </a:schemeClr>
          </a:solidFill>
        </p:spPr>
        <p:txBody>
          <a:bodyPr/>
          <a:lstStyle>
            <a:lvl1pPr marL="0" indent="0">
              <a:buNone/>
              <a:defRPr/>
            </a:lvl1pPr>
          </a:lstStyle>
          <a:p>
            <a:r>
              <a:rPr lang="fi-FI" dirty="0"/>
              <a:t>Lisää kuva kuvagalleriasta, Väylän kuvapankista tai omista tiedostoista</a:t>
            </a:r>
          </a:p>
        </p:txBody>
      </p:sp>
      <p:sp>
        <p:nvSpPr>
          <p:cNvPr id="5" name="Text Placeholder 2">
            <a:extLst>
              <a:ext uri="{FF2B5EF4-FFF2-40B4-BE49-F238E27FC236}">
                <a16:creationId xmlns:a16="http://schemas.microsoft.com/office/drawing/2014/main" id="{168E480F-6969-9C85-3F13-C2581A92F7D1}"/>
              </a:ext>
            </a:extLst>
          </p:cNvPr>
          <p:cNvSpPr>
            <a:spLocks noGrp="1"/>
          </p:cNvSpPr>
          <p:nvPr>
            <p:ph type="body" idx="1" hasCustomPrompt="1"/>
          </p:nvPr>
        </p:nvSpPr>
        <p:spPr>
          <a:xfrm>
            <a:off x="0" y="4589338"/>
            <a:ext cx="12192000" cy="792000"/>
          </a:xfrm>
          <a:gradFill>
            <a:gsLst>
              <a:gs pos="100000">
                <a:schemeClr val="accent1">
                  <a:alpha val="11000"/>
                </a:schemeClr>
              </a:gs>
              <a:gs pos="0">
                <a:schemeClr val="tx2">
                  <a:alpha val="70000"/>
                </a:schemeClr>
              </a:gs>
            </a:gsLst>
            <a:lin ang="0" scaled="0"/>
          </a:gradFill>
        </p:spPr>
        <p:txBody>
          <a:bodyPr lIns="1080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alaotsikko</a:t>
            </a:r>
            <a:endParaRPr lang="en-US" dirty="0"/>
          </a:p>
        </p:txBody>
      </p:sp>
      <p:sp>
        <p:nvSpPr>
          <p:cNvPr id="7" name="Text Placeholder 3">
            <a:extLst>
              <a:ext uri="{FF2B5EF4-FFF2-40B4-BE49-F238E27FC236}">
                <a16:creationId xmlns:a16="http://schemas.microsoft.com/office/drawing/2014/main" id="{D6A058AD-20D3-103F-BE1A-6A66EEE2A881}"/>
              </a:ext>
            </a:extLst>
          </p:cNvPr>
          <p:cNvSpPr>
            <a:spLocks noGrp="1"/>
          </p:cNvSpPr>
          <p:nvPr>
            <p:ph type="body" idx="10" hasCustomPrompt="1"/>
          </p:nvPr>
        </p:nvSpPr>
        <p:spPr>
          <a:xfrm>
            <a:off x="0" y="3510000"/>
            <a:ext cx="12192000" cy="1080000"/>
          </a:xfrm>
          <a:gradFill>
            <a:gsLst>
              <a:gs pos="100000">
                <a:schemeClr val="accent1">
                  <a:alpha val="11000"/>
                </a:schemeClr>
              </a:gs>
              <a:gs pos="0">
                <a:schemeClr val="tx2">
                  <a:alpha val="70000"/>
                </a:schemeClr>
              </a:gs>
            </a:gsLst>
            <a:lin ang="0" scaled="0"/>
          </a:gradFill>
        </p:spPr>
        <p:txBody>
          <a:bodyPr lIns="1080000" anchor="b">
            <a:normAutofit/>
          </a:bodyPr>
          <a:lstStyle>
            <a:lvl1pPr marL="0" indent="0">
              <a:buNone/>
              <a:defRPr sz="3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otsikko</a:t>
            </a:r>
            <a:endParaRPr lang="en-US" dirty="0"/>
          </a:p>
        </p:txBody>
      </p:sp>
    </p:spTree>
    <p:extLst>
      <p:ext uri="{BB962C8B-B14F-4D97-AF65-F5344CB8AC3E}">
        <p14:creationId xmlns:p14="http://schemas.microsoft.com/office/powerpoint/2010/main" val="603636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aaka_kuva_vihrea" preserve="1" userDrawn="1">
  <p:cSld name="vaaka_kuva_vihrea">
    <p:spTree>
      <p:nvGrpSpPr>
        <p:cNvPr id="1" name=""/>
        <p:cNvGrpSpPr/>
        <p:nvPr/>
      </p:nvGrpSpPr>
      <p:grpSpPr>
        <a:xfrm>
          <a:off x="0" y="0"/>
          <a:ext cx="0" cy="0"/>
          <a:chOff x="0" y="0"/>
          <a:chExt cx="0" cy="0"/>
        </a:xfrm>
      </p:grpSpPr>
      <p:sp>
        <p:nvSpPr>
          <p:cNvPr id="5" name="Kuvan paikkamerkki 3">
            <a:extLst>
              <a:ext uri="{FF2B5EF4-FFF2-40B4-BE49-F238E27FC236}">
                <a16:creationId xmlns:a16="http://schemas.microsoft.com/office/drawing/2014/main" id="{37D1F390-B184-4B82-1464-B4F5FE461F80}"/>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solidFill>
            <a:schemeClr val="bg2">
              <a:lumMod val="20000"/>
              <a:lumOff val="80000"/>
            </a:schemeClr>
          </a:solidFill>
        </p:spPr>
        <p:txBody>
          <a:bodyPr/>
          <a:lstStyle>
            <a:lvl1pPr marL="0" indent="0">
              <a:buNone/>
              <a:defRPr/>
            </a:lvl1pPr>
          </a:lstStyle>
          <a:p>
            <a:r>
              <a:rPr lang="fi-FI" dirty="0"/>
              <a:t>Lisää kuva kuvagalleriasta, Väylän kuvapankista tai omista tiedostoista</a:t>
            </a:r>
          </a:p>
        </p:txBody>
      </p:sp>
      <p:sp>
        <p:nvSpPr>
          <p:cNvPr id="6" name="Text Placeholder 2">
            <a:extLst>
              <a:ext uri="{FF2B5EF4-FFF2-40B4-BE49-F238E27FC236}">
                <a16:creationId xmlns:a16="http://schemas.microsoft.com/office/drawing/2014/main" id="{C01834BC-D657-9433-05AE-301C6EFE0B67}"/>
              </a:ext>
            </a:extLst>
          </p:cNvPr>
          <p:cNvSpPr>
            <a:spLocks noGrp="1"/>
          </p:cNvSpPr>
          <p:nvPr>
            <p:ph type="body" idx="1" hasCustomPrompt="1"/>
          </p:nvPr>
        </p:nvSpPr>
        <p:spPr>
          <a:xfrm>
            <a:off x="0" y="4589338"/>
            <a:ext cx="12192000" cy="792000"/>
          </a:xfrm>
          <a:gradFill>
            <a:gsLst>
              <a:gs pos="100000">
                <a:schemeClr val="bg2">
                  <a:alpha val="11000"/>
                </a:schemeClr>
              </a:gs>
              <a:gs pos="0">
                <a:schemeClr val="accent4">
                  <a:alpha val="71000"/>
                </a:schemeClr>
              </a:gs>
            </a:gsLst>
            <a:lin ang="0" scaled="0"/>
          </a:gradFill>
        </p:spPr>
        <p:txBody>
          <a:bodyPr lIns="1080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alaotsikko</a:t>
            </a:r>
            <a:endParaRPr lang="en-US" dirty="0"/>
          </a:p>
        </p:txBody>
      </p:sp>
      <p:sp>
        <p:nvSpPr>
          <p:cNvPr id="8" name="Text Placeholder 3">
            <a:extLst>
              <a:ext uri="{FF2B5EF4-FFF2-40B4-BE49-F238E27FC236}">
                <a16:creationId xmlns:a16="http://schemas.microsoft.com/office/drawing/2014/main" id="{3391C4EA-1BDA-2FE2-EC62-4C09E203DD3D}"/>
              </a:ext>
            </a:extLst>
          </p:cNvPr>
          <p:cNvSpPr>
            <a:spLocks noGrp="1"/>
          </p:cNvSpPr>
          <p:nvPr>
            <p:ph type="body" idx="10" hasCustomPrompt="1"/>
          </p:nvPr>
        </p:nvSpPr>
        <p:spPr>
          <a:xfrm>
            <a:off x="0" y="3510000"/>
            <a:ext cx="12192000" cy="1080000"/>
          </a:xfrm>
          <a:gradFill>
            <a:gsLst>
              <a:gs pos="100000">
                <a:schemeClr val="bg2">
                  <a:alpha val="11000"/>
                </a:schemeClr>
              </a:gs>
              <a:gs pos="0">
                <a:schemeClr val="accent4">
                  <a:alpha val="71000"/>
                </a:schemeClr>
              </a:gs>
            </a:gsLst>
            <a:lin ang="0" scaled="0"/>
          </a:gradFill>
        </p:spPr>
        <p:txBody>
          <a:bodyPr lIns="1080000" anchor="b">
            <a:normAutofit/>
          </a:bodyPr>
          <a:lstStyle>
            <a:lvl1pPr marL="0" indent="0">
              <a:buNone/>
              <a:defRPr sz="3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otsikko</a:t>
            </a:r>
            <a:endParaRPr lang="en-US" dirty="0"/>
          </a:p>
        </p:txBody>
      </p:sp>
    </p:spTree>
    <p:extLst>
      <p:ext uri="{BB962C8B-B14F-4D97-AF65-F5344CB8AC3E}">
        <p14:creationId xmlns:p14="http://schemas.microsoft.com/office/powerpoint/2010/main" val="575190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aaka_kuva_pinkki" preserve="1" userDrawn="1">
  <p:cSld name="vaaka_kuva_pinkki">
    <p:bg>
      <p:bgPr>
        <a:solidFill>
          <a:schemeClr val="bg1"/>
        </a:solidFill>
        <a:effectLst/>
      </p:bgPr>
    </p:bg>
    <p:spTree>
      <p:nvGrpSpPr>
        <p:cNvPr id="1" name=""/>
        <p:cNvGrpSpPr/>
        <p:nvPr/>
      </p:nvGrpSpPr>
      <p:grpSpPr>
        <a:xfrm>
          <a:off x="0" y="0"/>
          <a:ext cx="0" cy="0"/>
          <a:chOff x="0" y="0"/>
          <a:chExt cx="0" cy="0"/>
        </a:xfrm>
      </p:grpSpPr>
      <p:sp>
        <p:nvSpPr>
          <p:cNvPr id="6" name="Kuvan paikkamerkki 3">
            <a:extLst>
              <a:ext uri="{FF2B5EF4-FFF2-40B4-BE49-F238E27FC236}">
                <a16:creationId xmlns:a16="http://schemas.microsoft.com/office/drawing/2014/main" id="{552D661D-62EC-E4F9-7F2D-E30CA1F0A89B}"/>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solidFill>
            <a:schemeClr val="accent5">
              <a:lumMod val="20000"/>
              <a:lumOff val="80000"/>
            </a:schemeClr>
          </a:solidFill>
        </p:spPr>
        <p:txBody>
          <a:bodyPr/>
          <a:lstStyle>
            <a:lvl1pPr marL="0" indent="0">
              <a:buNone/>
              <a:defRPr/>
            </a:lvl1pPr>
          </a:lstStyle>
          <a:p>
            <a:r>
              <a:rPr lang="fi-FI" dirty="0"/>
              <a:t>Lisää kuva kuvagalleriasta, Väylän kuvapankista tai omista tiedostoista</a:t>
            </a:r>
          </a:p>
        </p:txBody>
      </p:sp>
      <p:sp>
        <p:nvSpPr>
          <p:cNvPr id="3" name="Text Placeholder 2">
            <a:extLst>
              <a:ext uri="{FF2B5EF4-FFF2-40B4-BE49-F238E27FC236}">
                <a16:creationId xmlns:a16="http://schemas.microsoft.com/office/drawing/2014/main" id="{F0F83D4C-14C0-1A7B-8488-471A0D5995CB}"/>
              </a:ext>
            </a:extLst>
          </p:cNvPr>
          <p:cNvSpPr>
            <a:spLocks noGrp="1"/>
          </p:cNvSpPr>
          <p:nvPr>
            <p:ph type="body" idx="1" hasCustomPrompt="1"/>
          </p:nvPr>
        </p:nvSpPr>
        <p:spPr>
          <a:xfrm>
            <a:off x="0" y="4589338"/>
            <a:ext cx="12192000" cy="792000"/>
          </a:xfrm>
          <a:gradFill>
            <a:gsLst>
              <a:gs pos="100000">
                <a:schemeClr val="accent5">
                  <a:alpha val="14000"/>
                </a:schemeClr>
              </a:gs>
              <a:gs pos="0">
                <a:schemeClr val="accent5">
                  <a:alpha val="77000"/>
                </a:schemeClr>
              </a:gs>
            </a:gsLst>
            <a:lin ang="0" scaled="0"/>
          </a:gradFill>
        </p:spPr>
        <p:txBody>
          <a:bodyPr lIns="1080000"/>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alaotsikko</a:t>
            </a:r>
            <a:endParaRPr lang="en-US" dirty="0"/>
          </a:p>
        </p:txBody>
      </p:sp>
      <p:sp>
        <p:nvSpPr>
          <p:cNvPr id="4" name="Text Placeholder 3">
            <a:extLst>
              <a:ext uri="{FF2B5EF4-FFF2-40B4-BE49-F238E27FC236}">
                <a16:creationId xmlns:a16="http://schemas.microsoft.com/office/drawing/2014/main" id="{5BCB0C59-FB4D-3FDE-13BC-9E175336B7A8}"/>
              </a:ext>
            </a:extLst>
          </p:cNvPr>
          <p:cNvSpPr>
            <a:spLocks noGrp="1"/>
          </p:cNvSpPr>
          <p:nvPr>
            <p:ph type="body" idx="10" hasCustomPrompt="1"/>
          </p:nvPr>
        </p:nvSpPr>
        <p:spPr>
          <a:xfrm>
            <a:off x="0" y="3510000"/>
            <a:ext cx="12192000" cy="1080000"/>
          </a:xfrm>
          <a:gradFill>
            <a:gsLst>
              <a:gs pos="100000">
                <a:schemeClr val="accent5">
                  <a:alpha val="14000"/>
                </a:schemeClr>
              </a:gs>
              <a:gs pos="0">
                <a:schemeClr val="accent5">
                  <a:alpha val="77000"/>
                </a:schemeClr>
              </a:gs>
            </a:gsLst>
            <a:lin ang="0" scaled="0"/>
          </a:gradFill>
        </p:spPr>
        <p:txBody>
          <a:bodyPr lIns="1080000" anchor="b">
            <a:normAutofit/>
          </a:bodyPr>
          <a:lstStyle>
            <a:lvl1pPr marL="0" indent="0">
              <a:buNone/>
              <a:defRPr sz="3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Kirjoita</a:t>
            </a:r>
            <a:r>
              <a:rPr lang="en-US" dirty="0"/>
              <a:t> </a:t>
            </a:r>
            <a:r>
              <a:rPr lang="en-US" dirty="0" err="1"/>
              <a:t>otsikko</a:t>
            </a:r>
            <a:endParaRPr lang="en-US" dirty="0"/>
          </a:p>
        </p:txBody>
      </p:sp>
    </p:spTree>
    <p:extLst>
      <p:ext uri="{BB962C8B-B14F-4D97-AF65-F5344CB8AC3E}">
        <p14:creationId xmlns:p14="http://schemas.microsoft.com/office/powerpoint/2010/main" val="894581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kuva_teksti" preserve="1" userDrawn="1">
  <p:cSld name="kuva_teksti">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955970"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9" y="1813968"/>
            <a:ext cx="6955971" cy="43200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Kuvan paikkamerkki 6">
            <a:extLst>
              <a:ext uri="{FF2B5EF4-FFF2-40B4-BE49-F238E27FC236}">
                <a16:creationId xmlns:a16="http://schemas.microsoft.com/office/drawing/2014/main" id="{A458CFA8-08E7-DAA8-E9CA-979753669B34}"/>
              </a:ext>
            </a:extLst>
          </p:cNvPr>
          <p:cNvSpPr>
            <a:spLocks noGrp="1"/>
          </p:cNvSpPr>
          <p:nvPr>
            <p:ph type="pic" sz="quarter" idx="19" hasCustomPrompt="1"/>
          </p:nvPr>
        </p:nvSpPr>
        <p:spPr>
          <a:xfrm>
            <a:off x="7920000" y="0"/>
            <a:ext cx="4284000" cy="6858000"/>
          </a:xfrm>
          <a:custGeom>
            <a:avLst/>
            <a:gdLst>
              <a:gd name="connsiteX0" fmla="*/ 0 w 4294800"/>
              <a:gd name="connsiteY0" fmla="*/ 0 h 6858000"/>
              <a:gd name="connsiteX1" fmla="*/ 4294800 w 4294800"/>
              <a:gd name="connsiteY1" fmla="*/ 0 h 6858000"/>
              <a:gd name="connsiteX2" fmla="*/ 4294800 w 4294800"/>
              <a:gd name="connsiteY2" fmla="*/ 6858000 h 6858000"/>
              <a:gd name="connsiteX3" fmla="*/ 0 w 4294800"/>
              <a:gd name="connsiteY3" fmla="*/ 6858000 h 6858000"/>
              <a:gd name="connsiteX4" fmla="*/ 0 w 4294800"/>
              <a:gd name="connsiteY4" fmla="*/ 0 h 6858000"/>
              <a:gd name="connsiteX0" fmla="*/ 1384662 w 4294800"/>
              <a:gd name="connsiteY0" fmla="*/ 0 h 6866708"/>
              <a:gd name="connsiteX1" fmla="*/ 4294800 w 4294800"/>
              <a:gd name="connsiteY1" fmla="*/ 8708 h 6866708"/>
              <a:gd name="connsiteX2" fmla="*/ 4294800 w 4294800"/>
              <a:gd name="connsiteY2" fmla="*/ 6866708 h 6866708"/>
              <a:gd name="connsiteX3" fmla="*/ 0 w 4294800"/>
              <a:gd name="connsiteY3" fmla="*/ 6866708 h 6866708"/>
              <a:gd name="connsiteX4" fmla="*/ 1384662 w 4294800"/>
              <a:gd name="connsiteY4" fmla="*/ 0 h 686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800" h="6866708">
                <a:moveTo>
                  <a:pt x="1384662" y="0"/>
                </a:moveTo>
                <a:lnTo>
                  <a:pt x="4294800" y="8708"/>
                </a:lnTo>
                <a:lnTo>
                  <a:pt x="4294800" y="6866708"/>
                </a:lnTo>
                <a:lnTo>
                  <a:pt x="0" y="6866708"/>
                </a:lnTo>
                <a:lnTo>
                  <a:pt x="1384662" y="0"/>
                </a:lnTo>
                <a:close/>
              </a:path>
            </a:pathLst>
          </a:custGeom>
        </p:spPr>
        <p:txBody>
          <a:bodyPr anchor="ctr"/>
          <a:lstStyle>
            <a:lvl1pPr marL="0" indent="0" algn="r">
              <a:buNone/>
              <a:defRPr/>
            </a:lvl1pPr>
          </a:lstStyle>
          <a:p>
            <a:pPr marL="0" marR="0" lvl="0" indent="0" algn="l" defTabSz="914400" rtl="0" eaLnBrk="1" fontAlgn="auto" latinLnBrk="0" hangingPunct="1">
              <a:lnSpc>
                <a:spcPct val="90000"/>
              </a:lnSpc>
              <a:spcBef>
                <a:spcPts val="1000"/>
              </a:spcBef>
              <a:spcAft>
                <a:spcPts val="0"/>
              </a:spcAft>
              <a:buClr>
                <a:srgbClr val="0065AF"/>
              </a:buClr>
              <a:buSzTx/>
              <a:buFont typeface="Arial"/>
              <a:buNone/>
              <a:tabLst/>
              <a:defRPr/>
            </a:pPr>
            <a:r>
              <a:rPr lang="fi-FI" dirty="0"/>
              <a:t>Lisää kuva kuvagalleriasta, Väylän kuvapankista tai omista tiedostoista</a:t>
            </a:r>
            <a:endParaRPr lang="en-US" dirty="0"/>
          </a:p>
          <a:p>
            <a:endParaRPr lang="fi-FI" dirty="0"/>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108644832"/>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levea_kuva_teksti" preserve="1" userDrawn="1">
  <p:cSld name="levea_kuva_teksti">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162006"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200" y="1813968"/>
            <a:ext cx="4177938" cy="4320000"/>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Kuvan paikkamerkki 6">
            <a:extLst>
              <a:ext uri="{FF2B5EF4-FFF2-40B4-BE49-F238E27FC236}">
                <a16:creationId xmlns:a16="http://schemas.microsoft.com/office/drawing/2014/main" id="{A458CFA8-08E7-DAA8-E9CA-979753669B34}"/>
              </a:ext>
            </a:extLst>
          </p:cNvPr>
          <p:cNvSpPr>
            <a:spLocks noGrp="1"/>
          </p:cNvSpPr>
          <p:nvPr>
            <p:ph type="pic" sz="quarter" idx="19" hasCustomPrompt="1"/>
          </p:nvPr>
        </p:nvSpPr>
        <p:spPr>
          <a:xfrm>
            <a:off x="4732800" y="0"/>
            <a:ext cx="7459200" cy="6858000"/>
          </a:xfrm>
          <a:custGeom>
            <a:avLst/>
            <a:gdLst>
              <a:gd name="connsiteX0" fmla="*/ 0 w 4294800"/>
              <a:gd name="connsiteY0" fmla="*/ 0 h 6858000"/>
              <a:gd name="connsiteX1" fmla="*/ 4294800 w 4294800"/>
              <a:gd name="connsiteY1" fmla="*/ 0 h 6858000"/>
              <a:gd name="connsiteX2" fmla="*/ 4294800 w 4294800"/>
              <a:gd name="connsiteY2" fmla="*/ 6858000 h 6858000"/>
              <a:gd name="connsiteX3" fmla="*/ 0 w 4294800"/>
              <a:gd name="connsiteY3" fmla="*/ 6858000 h 6858000"/>
              <a:gd name="connsiteX4" fmla="*/ 0 w 4294800"/>
              <a:gd name="connsiteY4" fmla="*/ 0 h 6858000"/>
              <a:gd name="connsiteX0" fmla="*/ 1384662 w 4294800"/>
              <a:gd name="connsiteY0" fmla="*/ 0 h 6866708"/>
              <a:gd name="connsiteX1" fmla="*/ 4294800 w 4294800"/>
              <a:gd name="connsiteY1" fmla="*/ 8708 h 6866708"/>
              <a:gd name="connsiteX2" fmla="*/ 4294800 w 4294800"/>
              <a:gd name="connsiteY2" fmla="*/ 6866708 h 6866708"/>
              <a:gd name="connsiteX3" fmla="*/ 0 w 4294800"/>
              <a:gd name="connsiteY3" fmla="*/ 6866708 h 6866708"/>
              <a:gd name="connsiteX4" fmla="*/ 1384662 w 4294800"/>
              <a:gd name="connsiteY4" fmla="*/ 0 h 686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800" h="6866708">
                <a:moveTo>
                  <a:pt x="1384662" y="0"/>
                </a:moveTo>
                <a:lnTo>
                  <a:pt x="4294800" y="8708"/>
                </a:lnTo>
                <a:lnTo>
                  <a:pt x="4294800" y="6866708"/>
                </a:lnTo>
                <a:lnTo>
                  <a:pt x="0" y="6866708"/>
                </a:lnTo>
                <a:lnTo>
                  <a:pt x="1384662" y="0"/>
                </a:lnTo>
                <a:close/>
              </a:path>
            </a:pathLst>
          </a:custGeom>
        </p:spPr>
        <p:txBody>
          <a:bodyPr anchor="ctr"/>
          <a:lstStyle>
            <a:lvl1pPr marL="0" indent="0" algn="r">
              <a:buNone/>
              <a:defRPr/>
            </a:lvl1pPr>
          </a:lstStyle>
          <a:p>
            <a:pPr marL="0" marR="0" lvl="0" indent="0" algn="l" defTabSz="914400" rtl="0" eaLnBrk="1" fontAlgn="auto" latinLnBrk="0" hangingPunct="1">
              <a:lnSpc>
                <a:spcPct val="90000"/>
              </a:lnSpc>
              <a:spcBef>
                <a:spcPts val="1000"/>
              </a:spcBef>
              <a:spcAft>
                <a:spcPts val="0"/>
              </a:spcAft>
              <a:buClr>
                <a:srgbClr val="0065AF"/>
              </a:buClr>
              <a:buSzTx/>
              <a:buFont typeface="Arial"/>
              <a:buNone/>
              <a:tabLst/>
              <a:defRPr/>
            </a:pPr>
            <a:r>
              <a:rPr lang="fi-FI" dirty="0"/>
              <a:t>Lisää kuva kuvagalleriasta, Väylän kuvapankista tai omista tiedostoista</a:t>
            </a:r>
            <a:endParaRPr lang="en-US" dirty="0"/>
          </a:p>
          <a:p>
            <a:endParaRPr lang="fi-FI" dirty="0"/>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2431842974"/>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ma_kuva_teksti" preserve="1" userDrawn="1">
  <p:cSld name="oma_kuva_teksti">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5"/>
            <a:ext cx="5527675"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dirty="0"/>
              <a:t>Kirjoita tähän nimi</a:t>
            </a:r>
            <a:endParaRPr lang="en-US" dirty="0"/>
          </a:p>
        </p:txBody>
      </p:sp>
      <p:sp>
        <p:nvSpPr>
          <p:cNvPr id="7" name="Kuvan paikkamerkki 6">
            <a:extLst>
              <a:ext uri="{FF2B5EF4-FFF2-40B4-BE49-F238E27FC236}">
                <a16:creationId xmlns:a16="http://schemas.microsoft.com/office/drawing/2014/main" id="{A458CFA8-08E7-DAA8-E9CA-979753669B34}"/>
              </a:ext>
            </a:extLst>
          </p:cNvPr>
          <p:cNvSpPr>
            <a:spLocks noGrp="1"/>
          </p:cNvSpPr>
          <p:nvPr>
            <p:ph type="pic" sz="quarter" idx="19" hasCustomPrompt="1"/>
          </p:nvPr>
        </p:nvSpPr>
        <p:spPr>
          <a:xfrm>
            <a:off x="6744339" y="8709"/>
            <a:ext cx="5439600" cy="6858000"/>
          </a:xfrm>
          <a:custGeom>
            <a:avLst/>
            <a:gdLst>
              <a:gd name="connsiteX0" fmla="*/ 0 w 4294800"/>
              <a:gd name="connsiteY0" fmla="*/ 0 h 6858000"/>
              <a:gd name="connsiteX1" fmla="*/ 4294800 w 4294800"/>
              <a:gd name="connsiteY1" fmla="*/ 0 h 6858000"/>
              <a:gd name="connsiteX2" fmla="*/ 4294800 w 4294800"/>
              <a:gd name="connsiteY2" fmla="*/ 6858000 h 6858000"/>
              <a:gd name="connsiteX3" fmla="*/ 0 w 4294800"/>
              <a:gd name="connsiteY3" fmla="*/ 6858000 h 6858000"/>
              <a:gd name="connsiteX4" fmla="*/ 0 w 4294800"/>
              <a:gd name="connsiteY4" fmla="*/ 0 h 6858000"/>
              <a:gd name="connsiteX0" fmla="*/ 1384662 w 4294800"/>
              <a:gd name="connsiteY0" fmla="*/ 0 h 6866708"/>
              <a:gd name="connsiteX1" fmla="*/ 4294800 w 4294800"/>
              <a:gd name="connsiteY1" fmla="*/ 8708 h 6866708"/>
              <a:gd name="connsiteX2" fmla="*/ 4294800 w 4294800"/>
              <a:gd name="connsiteY2" fmla="*/ 6866708 h 6866708"/>
              <a:gd name="connsiteX3" fmla="*/ 0 w 4294800"/>
              <a:gd name="connsiteY3" fmla="*/ 6866708 h 6866708"/>
              <a:gd name="connsiteX4" fmla="*/ 1384662 w 4294800"/>
              <a:gd name="connsiteY4" fmla="*/ 0 h 686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800" h="6866708">
                <a:moveTo>
                  <a:pt x="1384662" y="0"/>
                </a:moveTo>
                <a:lnTo>
                  <a:pt x="4294800" y="8708"/>
                </a:lnTo>
                <a:lnTo>
                  <a:pt x="4294800" y="6866708"/>
                </a:lnTo>
                <a:lnTo>
                  <a:pt x="0" y="6866708"/>
                </a:lnTo>
                <a:lnTo>
                  <a:pt x="1384662" y="0"/>
                </a:lnTo>
                <a:close/>
              </a:path>
            </a:pathLst>
          </a:custGeom>
        </p:spPr>
        <p:txBody>
          <a:bodyPr anchor="ctr"/>
          <a:lstStyle>
            <a:lvl1pPr marL="0" indent="0" algn="r">
              <a:buNone/>
              <a:defRPr/>
            </a:lvl1pPr>
          </a:lstStyle>
          <a:p>
            <a:pPr marL="0" marR="0" lvl="0" indent="0" algn="l" defTabSz="914400" rtl="0" eaLnBrk="1" fontAlgn="auto" latinLnBrk="0" hangingPunct="1">
              <a:lnSpc>
                <a:spcPct val="90000"/>
              </a:lnSpc>
              <a:spcBef>
                <a:spcPts val="1000"/>
              </a:spcBef>
              <a:spcAft>
                <a:spcPts val="0"/>
              </a:spcAft>
              <a:buClr>
                <a:srgbClr val="0065AF"/>
              </a:buClr>
              <a:buSzTx/>
              <a:buFont typeface="Arial"/>
              <a:buNone/>
              <a:tabLst/>
              <a:defRPr/>
            </a:pPr>
            <a:r>
              <a:rPr lang="fi-FI" dirty="0"/>
              <a:t>Lisää oma kuva</a:t>
            </a:r>
            <a:endParaRPr lang="en-US" dirty="0"/>
          </a:p>
          <a:p>
            <a:endParaRPr lang="fi-FI" dirty="0"/>
          </a:p>
        </p:txBody>
      </p:sp>
      <p:sp>
        <p:nvSpPr>
          <p:cNvPr id="4" name="Tekstin paikkamerkki 3">
            <a:extLst>
              <a:ext uri="{FF2B5EF4-FFF2-40B4-BE49-F238E27FC236}">
                <a16:creationId xmlns:a16="http://schemas.microsoft.com/office/drawing/2014/main" id="{2FE7494B-1547-CA50-9CF3-C058329BD5D0}"/>
              </a:ext>
            </a:extLst>
          </p:cNvPr>
          <p:cNvSpPr>
            <a:spLocks noGrp="1"/>
          </p:cNvSpPr>
          <p:nvPr>
            <p:ph type="body" sz="quarter" idx="20" hasCustomPrompt="1"/>
          </p:nvPr>
        </p:nvSpPr>
        <p:spPr>
          <a:xfrm>
            <a:off x="838200" y="1793876"/>
            <a:ext cx="5527675" cy="4320000"/>
          </a:xfrm>
        </p:spPr>
        <p:txBody>
          <a:bodyPr/>
          <a:lstStyle>
            <a:lvl1pPr marL="0" indent="0">
              <a:spcAft>
                <a:spcPts val="1000"/>
              </a:spcAft>
              <a:buNone/>
              <a:defRPr sz="2000">
                <a:solidFill>
                  <a:schemeClr val="tx1">
                    <a:lumMod val="65000"/>
                    <a:lumOff val="35000"/>
                  </a:schemeClr>
                </a:solidFill>
              </a:defRPr>
            </a:lvl1pPr>
          </a:lstStyle>
          <a:p>
            <a:pPr lvl="0"/>
            <a:r>
              <a:rPr lang="fi-FI" dirty="0"/>
              <a:t>Kirjoita tähän nimike</a:t>
            </a:r>
            <a:br>
              <a:rPr lang="fi-FI" dirty="0"/>
            </a:br>
            <a:r>
              <a:rPr lang="fi-FI" dirty="0"/>
              <a:t>Osasto/Yksikkö</a:t>
            </a:r>
            <a:br>
              <a:rPr lang="fi-FI" dirty="0"/>
            </a:br>
            <a:r>
              <a:rPr lang="fi-FI" dirty="0"/>
              <a:t>Sähköpostiosoite</a:t>
            </a:r>
            <a:br>
              <a:rPr lang="fi-FI" dirty="0"/>
            </a:br>
            <a:r>
              <a:rPr lang="fi-FI" dirty="0"/>
              <a:t>some</a:t>
            </a:r>
          </a:p>
        </p:txBody>
      </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1320433060"/>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aripalkki_teksti_sininen" preserve="1" userDrawn="1">
  <p:cSld name="varipalkki_teksti_sininen">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8029575" cy="1325563"/>
          </a:xfrm>
        </p:spPr>
        <p:txBody>
          <a:bodyPr>
            <a:normAutofit/>
          </a:bodyPr>
          <a:lstStyle>
            <a:lvl1pPr>
              <a:defRPr sz="3200" b="1" i="0" baseline="0">
                <a:latin typeface="+mj-lt"/>
                <a:ea typeface="Tahoma" panose="020B0604030504040204" pitchFamily="34" charset="0"/>
                <a:cs typeface="Tahoma" panose="020B0604030504040204" pitchFamily="34" charset="0"/>
              </a:defRPr>
            </a:lvl1pPr>
          </a:lstStyle>
          <a:p>
            <a:r>
              <a:rPr lang="fi-FI"/>
              <a:t>Muokkaa ots. perustyyl. napsautt.</a:t>
            </a:r>
            <a:endParaRPr lang="en-US" dirty="0"/>
          </a:p>
        </p:txBody>
      </p:sp>
      <p:sp>
        <p:nvSpPr>
          <p:cNvPr id="5" name="Tekstin paikkamerkki 4">
            <a:extLst>
              <a:ext uri="{FF2B5EF4-FFF2-40B4-BE49-F238E27FC236}">
                <a16:creationId xmlns:a16="http://schemas.microsoft.com/office/drawing/2014/main" id="{F289C589-D0B7-CF7C-D481-B7C91F6295E3}"/>
              </a:ext>
            </a:extLst>
          </p:cNvPr>
          <p:cNvSpPr>
            <a:spLocks noGrp="1"/>
          </p:cNvSpPr>
          <p:nvPr>
            <p:ph type="body" sz="quarter" idx="18"/>
          </p:nvPr>
        </p:nvSpPr>
        <p:spPr>
          <a:xfrm>
            <a:off x="838199" y="1813968"/>
            <a:ext cx="8029576" cy="41601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grpSp>
        <p:nvGrpSpPr>
          <p:cNvPr id="3" name="Ryhmä 2">
            <a:extLst>
              <a:ext uri="{FF2B5EF4-FFF2-40B4-BE49-F238E27FC236}">
                <a16:creationId xmlns:a16="http://schemas.microsoft.com/office/drawing/2014/main" id="{6460D66B-6E51-6FDF-D981-ABB668FF8A3D}"/>
              </a:ext>
              <a:ext uri="{C183D7F6-B498-43B3-948B-1728B52AA6E4}">
                <adec:decorative xmlns:adec="http://schemas.microsoft.com/office/drawing/2017/decorative" val="1"/>
              </a:ext>
            </a:extLst>
          </p:cNvPr>
          <p:cNvGrpSpPr/>
          <p:nvPr userDrawn="1"/>
        </p:nvGrpSpPr>
        <p:grpSpPr>
          <a:xfrm>
            <a:off x="9636194" y="0"/>
            <a:ext cx="2548020" cy="6858000"/>
            <a:chOff x="9636194" y="0"/>
            <a:chExt cx="2548020" cy="6858000"/>
          </a:xfrm>
        </p:grpSpPr>
        <p:pic>
          <p:nvPicPr>
            <p:cNvPr id="4" name="Picture 3" descr="Logo&#10;&#10;Description automatically generated">
              <a:extLst>
                <a:ext uri="{FF2B5EF4-FFF2-40B4-BE49-F238E27FC236}">
                  <a16:creationId xmlns:a16="http://schemas.microsoft.com/office/drawing/2014/main" id="{F3ED7395-83A3-3DD8-B91B-C6FD2DD5125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77226" y="292735"/>
              <a:ext cx="1833562" cy="1571625"/>
            </a:xfrm>
            <a:prstGeom prst="rect">
              <a:avLst/>
            </a:prstGeom>
          </p:spPr>
        </p:pic>
        <p:grpSp>
          <p:nvGrpSpPr>
            <p:cNvPr id="15" name="Ryhmä 14">
              <a:extLst>
                <a:ext uri="{FF2B5EF4-FFF2-40B4-BE49-F238E27FC236}">
                  <a16:creationId xmlns:a16="http://schemas.microsoft.com/office/drawing/2014/main" id="{AB624DEC-2732-7717-5E45-E5C24426D194}"/>
                </a:ext>
                <a:ext uri="{C183D7F6-B498-43B3-948B-1728B52AA6E4}">
                  <adec:decorative xmlns:adec="http://schemas.microsoft.com/office/drawing/2017/decorative" val="1"/>
                </a:ext>
              </a:extLst>
            </p:cNvPr>
            <p:cNvGrpSpPr/>
            <p:nvPr userDrawn="1"/>
          </p:nvGrpSpPr>
          <p:grpSpPr>
            <a:xfrm>
              <a:off x="9636194" y="0"/>
              <a:ext cx="2548020" cy="6858000"/>
              <a:chOff x="9636194" y="0"/>
              <a:chExt cx="2548020" cy="6858000"/>
            </a:xfrm>
          </p:grpSpPr>
          <p:sp>
            <p:nvSpPr>
              <p:cNvPr id="9" name="Suorakulmio 8">
                <a:extLst>
                  <a:ext uri="{FF2B5EF4-FFF2-40B4-BE49-F238E27FC236}">
                    <a16:creationId xmlns:a16="http://schemas.microsoft.com/office/drawing/2014/main" id="{9B5879DD-5458-8E90-5B78-B61A4B3E2A3B}"/>
                  </a:ext>
                  <a:ext uri="{C183D7F6-B498-43B3-948B-1728B52AA6E4}">
                    <adec:decorative xmlns:adec="http://schemas.microsoft.com/office/drawing/2017/decorative" val="1"/>
                  </a:ext>
                </a:extLst>
              </p:cNvPr>
              <p:cNvSpPr/>
              <p:nvPr userDrawn="1"/>
            </p:nvSpPr>
            <p:spPr>
              <a:xfrm>
                <a:off x="9636194" y="0"/>
                <a:ext cx="2548020" cy="6858000"/>
              </a:xfrm>
              <a:custGeom>
                <a:avLst/>
                <a:gdLst>
                  <a:gd name="connsiteX0" fmla="*/ 0 w 2246811"/>
                  <a:gd name="connsiteY0" fmla="*/ 0 h 6858000"/>
                  <a:gd name="connsiteX1" fmla="*/ 2246811 w 2246811"/>
                  <a:gd name="connsiteY1" fmla="*/ 0 h 6858000"/>
                  <a:gd name="connsiteX2" fmla="*/ 2246811 w 2246811"/>
                  <a:gd name="connsiteY2" fmla="*/ 6858000 h 6858000"/>
                  <a:gd name="connsiteX3" fmla="*/ 0 w 2246811"/>
                  <a:gd name="connsiteY3" fmla="*/ 6858000 h 6858000"/>
                  <a:gd name="connsiteX4" fmla="*/ 0 w 2246811"/>
                  <a:gd name="connsiteY4" fmla="*/ 0 h 6858000"/>
                  <a:gd name="connsiteX0" fmla="*/ 0 w 2246811"/>
                  <a:gd name="connsiteY0" fmla="*/ 0 h 6858000"/>
                  <a:gd name="connsiteX1" fmla="*/ 2246811 w 2246811"/>
                  <a:gd name="connsiteY1" fmla="*/ 0 h 6858000"/>
                  <a:gd name="connsiteX2" fmla="*/ 2246811 w 2246811"/>
                  <a:gd name="connsiteY2" fmla="*/ 6858000 h 6858000"/>
                  <a:gd name="connsiteX3" fmla="*/ 627017 w 2246811"/>
                  <a:gd name="connsiteY3" fmla="*/ 6858000 h 6858000"/>
                  <a:gd name="connsiteX4" fmla="*/ 0 w 224681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6811" h="6858000">
                    <a:moveTo>
                      <a:pt x="0" y="0"/>
                    </a:moveTo>
                    <a:lnTo>
                      <a:pt x="2246811" y="0"/>
                    </a:lnTo>
                    <a:lnTo>
                      <a:pt x="2246811" y="6858000"/>
                    </a:lnTo>
                    <a:lnTo>
                      <a:pt x="627017" y="6858000"/>
                    </a:lnTo>
                    <a:lnTo>
                      <a:pt x="0" y="0"/>
                    </a:lnTo>
                    <a:close/>
                  </a:path>
                </a:pathLst>
              </a:custGeom>
              <a:gradFill>
                <a:gsLst>
                  <a:gs pos="27000">
                    <a:schemeClr val="tx2"/>
                  </a:gs>
                  <a:gs pos="100000">
                    <a:schemeClr val="accent1"/>
                  </a:gs>
                </a:gsLst>
                <a:lin ang="0" scaled="0"/>
              </a:gradFill>
              <a:ln>
                <a:gradFill flip="none" rotWithShape="1">
                  <a:gsLst>
                    <a:gs pos="27000">
                      <a:schemeClr val="tx2"/>
                    </a:gs>
                    <a:gs pos="100000">
                      <a:schemeClr val="accent1"/>
                    </a:gs>
                  </a:gsLst>
                  <a:lin ang="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Picture 3">
                <a:extLst>
                  <a:ext uri="{FF2B5EF4-FFF2-40B4-BE49-F238E27FC236}">
                    <a16:creationId xmlns:a16="http://schemas.microsoft.com/office/drawing/2014/main" id="{66BB957A-A95B-0424-ED14-DE7325DA534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77462" y="292735"/>
                <a:ext cx="1833562" cy="1571625"/>
              </a:xfrm>
              <a:prstGeom prst="rect">
                <a:avLst/>
              </a:prstGeom>
            </p:spPr>
          </p:pic>
        </p:grpSp>
      </p:grpSp>
      <p:sp>
        <p:nvSpPr>
          <p:cNvPr id="8" name="Dian numeron paikkamerkki 7"/>
          <p:cNvSpPr>
            <a:spLocks noGrp="1"/>
          </p:cNvSpPr>
          <p:nvPr>
            <p:ph type="sldNum" sz="quarter" idx="17"/>
          </p:nvPr>
        </p:nvSpPr>
        <p:spPr/>
        <p:txBody>
          <a:bodyPr/>
          <a:lstStyle>
            <a:lvl1pPr>
              <a:defRPr>
                <a:solidFill>
                  <a:srgbClr val="898989"/>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264728943"/>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dirty="0"/>
              <a:t>Muokkaa </a:t>
            </a:r>
            <a:r>
              <a:rPr lang="fi-FI" dirty="0" err="1"/>
              <a:t>perustyyl</a:t>
            </a:r>
            <a:r>
              <a:rPr lang="fi-FI" dirty="0"/>
              <a:t>. </a:t>
            </a:r>
            <a:r>
              <a:rPr lang="fi-FI" dirty="0" err="1"/>
              <a:t>napsautt</a:t>
            </a:r>
            <a:r>
              <a:rPr lang="fi-FI" dirty="0"/>
              <a:t>.</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dirty="0"/>
              <a:t>Muokkaa tekstin perustyylejä</a:t>
            </a:r>
          </a:p>
          <a:p>
            <a:pPr lvl="1"/>
            <a:r>
              <a:rPr lang="fi-FI" dirty="0"/>
              <a:t>toinen taso</a:t>
            </a:r>
          </a:p>
          <a:p>
            <a:pPr lvl="2"/>
            <a:r>
              <a:rPr lang="fi-FI" dirty="0"/>
              <a:t>kolmas taso</a:t>
            </a:r>
          </a:p>
          <a:p>
            <a:pPr lvl="3"/>
            <a:r>
              <a:rPr lang="fi-FI" dirty="0"/>
              <a:t>neljäs taso</a:t>
            </a:r>
          </a:p>
          <a:p>
            <a:pPr lvl="4"/>
            <a:r>
              <a:rPr lang="fi-FI" dirty="0"/>
              <a:t>viides taso</a:t>
            </a:r>
            <a:endParaRPr lang="en-US" dirty="0"/>
          </a:p>
        </p:txBody>
      </p:sp>
      <p:sp>
        <p:nvSpPr>
          <p:cNvPr id="5" name="Footer Placeholder 4"/>
          <p:cNvSpPr>
            <a:spLocks noGrp="1"/>
          </p:cNvSpPr>
          <p:nvPr>
            <p:ph type="ftr" sz="quarter" idx="3"/>
          </p:nvPr>
        </p:nvSpPr>
        <p:spPr>
          <a:xfrm>
            <a:off x="2800350" y="6356350"/>
            <a:ext cx="2212497"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a:t>Jukka Ronni</a:t>
            </a:r>
            <a:endParaRPr lang="en-US" dirty="0"/>
          </a:p>
        </p:txBody>
      </p:sp>
      <p:sp>
        <p:nvSpPr>
          <p:cNvPr id="4" name="Date Placeholder 3"/>
          <p:cNvSpPr>
            <a:spLocks noGrp="1"/>
          </p:cNvSpPr>
          <p:nvPr>
            <p:ph type="dt" sz="half" idx="2"/>
          </p:nvPr>
        </p:nvSpPr>
        <p:spPr>
          <a:xfrm>
            <a:off x="5017561" y="6356350"/>
            <a:ext cx="2743200"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fi-FI"/>
              <a:t>8.3.2023</a:t>
            </a:r>
            <a:endParaRPr lang="en-US"/>
          </a:p>
        </p:txBody>
      </p:sp>
      <p:sp>
        <p:nvSpPr>
          <p:cNvPr id="6" name="Slide Number Placeholder 5"/>
          <p:cNvSpPr>
            <a:spLocks noGrp="1"/>
          </p:cNvSpPr>
          <p:nvPr>
            <p:ph type="sldNum" sz="quarter" idx="4"/>
          </p:nvPr>
        </p:nvSpPr>
        <p:spPr>
          <a:xfrm>
            <a:off x="857249" y="6356350"/>
            <a:ext cx="561975" cy="365125"/>
          </a:xfrm>
          <a:prstGeom prst="rect">
            <a:avLst/>
          </a:prstGeom>
        </p:spPr>
        <p:txBody>
          <a:bodyPr vert="horz" lIns="91440" tIns="45720" rIns="91440" bIns="45720" rtlCol="0" anchor="ctr"/>
          <a:lstStyle>
            <a:lvl1pPr algn="l">
              <a:defRPr sz="1200" b="0">
                <a:solidFill>
                  <a:schemeClr val="tx1">
                    <a:lumMod val="50000"/>
                    <a:lumOff val="50000"/>
                  </a:schemeClr>
                </a:solidFill>
              </a:defRPr>
            </a:lvl1pPr>
          </a:lstStyle>
          <a:p>
            <a:fld id="{6BD4A0EF-951A-4343-A672-F31B58E6828E}" type="slidenum">
              <a:rPr lang="en-US" smtClean="0"/>
              <a:pPr/>
              <a:t>‹#›</a:t>
            </a:fld>
            <a:endParaRPr lang="en-US"/>
          </a:p>
        </p:txBody>
      </p:sp>
    </p:spTree>
    <p:extLst>
      <p:ext uri="{BB962C8B-B14F-4D97-AF65-F5344CB8AC3E}">
        <p14:creationId xmlns:p14="http://schemas.microsoft.com/office/powerpoint/2010/main" val="1390004058"/>
      </p:ext>
    </p:extLst>
  </p:cSld>
  <p:clrMap bg1="lt1" tx1="dk1" bg2="lt2" tx2="dk2" accent1="accent1" accent2="accent2" accent3="accent3" accent4="accent4" accent5="accent5" accent6="accent6" hlink="hlink" folHlink="folHlink"/>
  <p:sldLayoutIdLst>
    <p:sldLayoutId id="2147483747" r:id="rId1"/>
    <p:sldLayoutId id="2147483762" r:id="rId2"/>
    <p:sldLayoutId id="2147483764" r:id="rId3"/>
    <p:sldLayoutId id="2147483765" r:id="rId4"/>
    <p:sldLayoutId id="2147483763"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 id="2147483777" r:id="rId17"/>
    <p:sldLayoutId id="2147483778" r:id="rId18"/>
    <p:sldLayoutId id="2147483779" r:id="rId19"/>
    <p:sldLayoutId id="2147483780" r:id="rId20"/>
    <p:sldLayoutId id="2147483781" r:id="rId2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84400" indent="-284400" algn="l" defTabSz="914400" rtl="0" eaLnBrk="1" latinLnBrk="0" hangingPunct="1">
        <a:lnSpc>
          <a:spcPct val="150000"/>
        </a:lnSpc>
        <a:spcBef>
          <a:spcPts val="1000"/>
        </a:spcBef>
        <a:buClr>
          <a:srgbClr val="0065AF"/>
        </a:buClr>
        <a:buFont typeface="Arial"/>
        <a:buChar char="•"/>
        <a:defRPr sz="1600" kern="1200">
          <a:solidFill>
            <a:schemeClr val="tx1"/>
          </a:solidFill>
          <a:latin typeface="+mn-lt"/>
          <a:ea typeface="+mn-ea"/>
          <a:cs typeface="+mn-cs"/>
        </a:defRPr>
      </a:lvl1pPr>
      <a:lvl2pPr marL="741600" indent="-284400" algn="l" defTabSz="914400" rtl="0" eaLnBrk="1" latinLnBrk="0" hangingPunct="1">
        <a:lnSpc>
          <a:spcPct val="150000"/>
        </a:lnSpc>
        <a:spcBef>
          <a:spcPts val="500"/>
        </a:spcBef>
        <a:buClr>
          <a:srgbClr val="0065AF"/>
        </a:buClr>
        <a:buFont typeface="Arial"/>
        <a:buChar char="•"/>
        <a:defRPr sz="1400" kern="1200">
          <a:solidFill>
            <a:schemeClr val="tx1"/>
          </a:solidFill>
          <a:latin typeface="+mn-lt"/>
          <a:ea typeface="+mn-ea"/>
          <a:cs typeface="+mn-cs"/>
        </a:defRPr>
      </a:lvl2pPr>
      <a:lvl3pPr marL="1087200" indent="-172800" algn="l" defTabSz="914400" rtl="0" eaLnBrk="1" latinLnBrk="0" hangingPunct="1">
        <a:lnSpc>
          <a:spcPct val="150000"/>
        </a:lnSpc>
        <a:spcBef>
          <a:spcPts val="500"/>
        </a:spcBef>
        <a:buClr>
          <a:srgbClr val="0065AF"/>
        </a:buClr>
        <a:buFont typeface="Arial"/>
        <a:buChar char="•"/>
        <a:defRPr sz="1200" kern="1200">
          <a:solidFill>
            <a:schemeClr val="tx1"/>
          </a:solidFill>
          <a:latin typeface="+mn-lt"/>
          <a:ea typeface="+mn-ea"/>
          <a:cs typeface="+mn-cs"/>
        </a:defRPr>
      </a:lvl3pPr>
      <a:lvl4pPr marL="1600200" indent="-172800" algn="l" defTabSz="914400" rtl="0" eaLnBrk="1" latinLnBrk="0" hangingPunct="1">
        <a:lnSpc>
          <a:spcPct val="150000"/>
        </a:lnSpc>
        <a:spcBef>
          <a:spcPts val="500"/>
        </a:spcBef>
        <a:buClr>
          <a:srgbClr val="0065AF"/>
        </a:buClr>
        <a:buFont typeface="Arial"/>
        <a:buChar char="•"/>
        <a:defRPr sz="1200" kern="1200">
          <a:solidFill>
            <a:schemeClr val="tx1"/>
          </a:solidFill>
          <a:latin typeface="+mn-lt"/>
          <a:ea typeface="+mn-ea"/>
          <a:cs typeface="+mn-cs"/>
        </a:defRPr>
      </a:lvl4pPr>
      <a:lvl5pPr marL="2057400" indent="-172800" algn="l" defTabSz="914400" rtl="0" eaLnBrk="1" latinLnBrk="0" hangingPunct="1">
        <a:lnSpc>
          <a:spcPct val="150000"/>
        </a:lnSpc>
        <a:spcBef>
          <a:spcPts val="500"/>
        </a:spcBef>
        <a:buClr>
          <a:srgbClr val="0065AF"/>
        </a:buClr>
        <a:buFont typeface="Arial"/>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oleObject" Target="../embeddings/oleObject1.bin"/><Relationship Id="rId1" Type="http://schemas.openxmlformats.org/officeDocument/2006/relationships/slideLayout" Target="../slideLayouts/slideLayout6.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1A0C6F-A31C-8334-209D-2C8ECB5D2CDA}"/>
              </a:ext>
            </a:extLst>
          </p:cNvPr>
          <p:cNvSpPr>
            <a:spLocks noGrp="1"/>
          </p:cNvSpPr>
          <p:nvPr>
            <p:ph type="ctrTitle"/>
          </p:nvPr>
        </p:nvSpPr>
        <p:spPr/>
        <p:txBody>
          <a:bodyPr/>
          <a:lstStyle/>
          <a:p>
            <a:r>
              <a:rPr lang="fi-FI" dirty="0"/>
              <a:t>Ajankohtaista toimintaympäristöstä ja Väylävirastosta</a:t>
            </a:r>
          </a:p>
        </p:txBody>
      </p:sp>
      <p:sp>
        <p:nvSpPr>
          <p:cNvPr id="3" name="Alaotsikko 2">
            <a:extLst>
              <a:ext uri="{FF2B5EF4-FFF2-40B4-BE49-F238E27FC236}">
                <a16:creationId xmlns:a16="http://schemas.microsoft.com/office/drawing/2014/main" id="{FDAB159A-C79D-DE07-5221-862DA47718A1}"/>
              </a:ext>
            </a:extLst>
          </p:cNvPr>
          <p:cNvSpPr>
            <a:spLocks noGrp="1"/>
          </p:cNvSpPr>
          <p:nvPr>
            <p:ph type="subTitle" idx="1"/>
          </p:nvPr>
        </p:nvSpPr>
        <p:spPr/>
        <p:txBody>
          <a:bodyPr>
            <a:normAutofit/>
          </a:bodyPr>
          <a:lstStyle/>
          <a:p>
            <a:r>
              <a:rPr lang="fi-FI" dirty="0"/>
              <a:t>Ratafoorumi</a:t>
            </a:r>
          </a:p>
        </p:txBody>
      </p:sp>
      <p:pic>
        <p:nvPicPr>
          <p:cNvPr id="9" name="Kuvan paikkamerkki 8" descr="Kuva, joka sisältää kohteen maa&#10;&#10;Kuvaus luotu automaattisesti">
            <a:extLst>
              <a:ext uri="{FF2B5EF4-FFF2-40B4-BE49-F238E27FC236}">
                <a16:creationId xmlns:a16="http://schemas.microsoft.com/office/drawing/2014/main" id="{6CE0A4EC-6A1D-7BD3-E50D-4A13DCCAAD3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7940" b="17940"/>
          <a:stretch>
            <a:fillRect/>
          </a:stretch>
        </p:blipFill>
        <p:spPr>
          <a:xfrm>
            <a:off x="6037263" y="0"/>
            <a:ext cx="6156325" cy="2633663"/>
          </a:xfrm>
        </p:spPr>
      </p:pic>
      <p:sp>
        <p:nvSpPr>
          <p:cNvPr id="6" name="Päivämäärän paikkamerkki 5">
            <a:extLst>
              <a:ext uri="{FF2B5EF4-FFF2-40B4-BE49-F238E27FC236}">
                <a16:creationId xmlns:a16="http://schemas.microsoft.com/office/drawing/2014/main" id="{D71C0740-173E-37CB-3BAC-DB514A057D3B}"/>
              </a:ext>
            </a:extLst>
          </p:cNvPr>
          <p:cNvSpPr>
            <a:spLocks noGrp="1"/>
          </p:cNvSpPr>
          <p:nvPr>
            <p:ph type="dt" sz="half" idx="2"/>
          </p:nvPr>
        </p:nvSpPr>
        <p:spPr/>
        <p:txBody>
          <a:bodyPr/>
          <a:lstStyle/>
          <a:p>
            <a:r>
              <a:rPr lang="fi-FI" dirty="0"/>
              <a:t>14.3.2023</a:t>
            </a:r>
            <a:endParaRPr lang="en-US" dirty="0"/>
          </a:p>
        </p:txBody>
      </p:sp>
      <p:sp>
        <p:nvSpPr>
          <p:cNvPr id="7" name="Alatunnisteen paikkamerkki 6">
            <a:extLst>
              <a:ext uri="{FF2B5EF4-FFF2-40B4-BE49-F238E27FC236}">
                <a16:creationId xmlns:a16="http://schemas.microsoft.com/office/drawing/2014/main" id="{B4E24878-81E5-DF4D-A578-FB3903727EBE}"/>
              </a:ext>
            </a:extLst>
          </p:cNvPr>
          <p:cNvSpPr>
            <a:spLocks noGrp="1"/>
          </p:cNvSpPr>
          <p:nvPr>
            <p:ph type="ftr" sz="quarter" idx="15"/>
          </p:nvPr>
        </p:nvSpPr>
        <p:spPr>
          <a:xfrm>
            <a:off x="869936" y="3346900"/>
            <a:ext cx="2160000" cy="216000"/>
          </a:xfrm>
        </p:spPr>
        <p:txBody>
          <a:bodyPr/>
          <a:lstStyle/>
          <a:p>
            <a:r>
              <a:rPr lang="fi-FI" dirty="0"/>
              <a:t>Jukka Ronni</a:t>
            </a:r>
          </a:p>
        </p:txBody>
      </p:sp>
      <p:pic>
        <p:nvPicPr>
          <p:cNvPr id="14" name="Kuvan paikkamerkki 13" descr="Kuva, joka sisältää kohteen lumi, ulko, taivas, katettu&#10;&#10;Kuvaus luotu automaattisesti">
            <a:extLst>
              <a:ext uri="{FF2B5EF4-FFF2-40B4-BE49-F238E27FC236}">
                <a16:creationId xmlns:a16="http://schemas.microsoft.com/office/drawing/2014/main" id="{4BF81027-C3EC-D202-D12F-B1BC2487C2FF}"/>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t="5984" b="5984"/>
          <a:stretch>
            <a:fillRect/>
          </a:stretch>
        </p:blipFill>
        <p:spPr/>
      </p:pic>
    </p:spTree>
    <p:extLst>
      <p:ext uri="{BB962C8B-B14F-4D97-AF65-F5344CB8AC3E}">
        <p14:creationId xmlns:p14="http://schemas.microsoft.com/office/powerpoint/2010/main" val="2425272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B2EF9A7-E1FA-247C-447E-B851521FEED2}"/>
              </a:ext>
            </a:extLst>
          </p:cNvPr>
          <p:cNvSpPr>
            <a:spLocks noGrp="1"/>
          </p:cNvSpPr>
          <p:nvPr>
            <p:ph type="title"/>
          </p:nvPr>
        </p:nvSpPr>
        <p:spPr/>
        <p:txBody>
          <a:bodyPr/>
          <a:lstStyle/>
          <a:p>
            <a:r>
              <a:rPr lang="fi-FI" dirty="0"/>
              <a:t>Ratafoorumi</a:t>
            </a:r>
          </a:p>
        </p:txBody>
      </p:sp>
      <p:sp>
        <p:nvSpPr>
          <p:cNvPr id="3" name="Tekstin paikkamerkki 2">
            <a:extLst>
              <a:ext uri="{FF2B5EF4-FFF2-40B4-BE49-F238E27FC236}">
                <a16:creationId xmlns:a16="http://schemas.microsoft.com/office/drawing/2014/main" id="{5FAD4929-2BE7-BDCB-B436-DD21A0FADEFF}"/>
              </a:ext>
            </a:extLst>
          </p:cNvPr>
          <p:cNvSpPr>
            <a:spLocks noGrp="1"/>
          </p:cNvSpPr>
          <p:nvPr>
            <p:ph type="body" sz="quarter" idx="18"/>
          </p:nvPr>
        </p:nvSpPr>
        <p:spPr/>
        <p:txBody>
          <a:bodyPr>
            <a:noAutofit/>
          </a:bodyPr>
          <a:lstStyle/>
          <a:p>
            <a:pPr algn="l"/>
            <a:r>
              <a:rPr lang="fi-FI" sz="1600" b="0" i="0" dirty="0">
                <a:solidFill>
                  <a:srgbClr val="212529"/>
                </a:solidFill>
                <a:effectLst/>
                <a:latin typeface="Exo 2" panose="00000500000000000000" pitchFamily="2" charset="0"/>
              </a:rPr>
              <a:t>Foorumin keskeisin tavoite on kehittää rautatiealaa sekä -markkinoita avoimessa yhteistyössä alan toimijoiden kesken.</a:t>
            </a:r>
          </a:p>
          <a:p>
            <a:pPr algn="l"/>
            <a:r>
              <a:rPr lang="fi-FI" sz="1600" b="0" i="0" dirty="0">
                <a:solidFill>
                  <a:srgbClr val="212529"/>
                </a:solidFill>
                <a:effectLst/>
                <a:latin typeface="Exo 2" panose="00000500000000000000" pitchFamily="2" charset="0"/>
              </a:rPr>
              <a:t>Tavoitteen saavuttaminen edellyttää mm. </a:t>
            </a:r>
          </a:p>
          <a:p>
            <a:pPr lvl="1">
              <a:buFont typeface="Arial" panose="020B0604020202020204" pitchFamily="34" charset="0"/>
              <a:buChar char="•"/>
            </a:pPr>
            <a:r>
              <a:rPr lang="fi-FI" b="0" i="0" dirty="0">
                <a:solidFill>
                  <a:srgbClr val="212529"/>
                </a:solidFill>
                <a:effectLst/>
                <a:latin typeface="Exo 2" panose="00000500000000000000" pitchFamily="2" charset="0"/>
              </a:rPr>
              <a:t>koko alan kannalta keskeisimpien kehittämistarpeiden tunnistamista</a:t>
            </a:r>
          </a:p>
          <a:p>
            <a:pPr lvl="1">
              <a:buFont typeface="Arial" panose="020B0604020202020204" pitchFamily="34" charset="0"/>
              <a:buChar char="•"/>
            </a:pPr>
            <a:r>
              <a:rPr lang="fi-FI" b="0" i="0" dirty="0">
                <a:solidFill>
                  <a:srgbClr val="212529"/>
                </a:solidFill>
                <a:effectLst/>
                <a:latin typeface="Exo 2" panose="00000500000000000000" pitchFamily="2" charset="0"/>
              </a:rPr>
              <a:t>eri rautatiesektoreilla toimivien ymmärryksen lisäämistä rautatielasta kokonaisuudessaan</a:t>
            </a:r>
          </a:p>
          <a:p>
            <a:pPr lvl="1">
              <a:buFont typeface="Arial" panose="020B0604020202020204" pitchFamily="34" charset="0"/>
              <a:buChar char="•"/>
            </a:pPr>
            <a:r>
              <a:rPr lang="fi-FI" b="0" i="0" dirty="0">
                <a:solidFill>
                  <a:srgbClr val="212529"/>
                </a:solidFill>
                <a:effectLst/>
                <a:latin typeface="Exo 2" panose="00000500000000000000" pitchFamily="2" charset="0"/>
              </a:rPr>
              <a:t>tiiviimpää yhteistyötä kaikkien rautatiealalla toimivien kesken</a:t>
            </a:r>
          </a:p>
          <a:p>
            <a:pPr lvl="1">
              <a:buFont typeface="Arial" panose="020B0604020202020204" pitchFamily="34" charset="0"/>
              <a:buChar char="•"/>
            </a:pPr>
            <a:r>
              <a:rPr lang="fi-FI" b="0" i="0" dirty="0">
                <a:solidFill>
                  <a:srgbClr val="212529"/>
                </a:solidFill>
                <a:effectLst/>
                <a:latin typeface="Exo 2" panose="00000500000000000000" pitchFamily="2" charset="0"/>
              </a:rPr>
              <a:t>aktiivista tiedottamista, myös alan uusille toimijoille</a:t>
            </a:r>
          </a:p>
        </p:txBody>
      </p:sp>
      <p:sp>
        <p:nvSpPr>
          <p:cNvPr id="4" name="Dian numeron paikkamerkki 3">
            <a:extLst>
              <a:ext uri="{FF2B5EF4-FFF2-40B4-BE49-F238E27FC236}">
                <a16:creationId xmlns:a16="http://schemas.microsoft.com/office/drawing/2014/main" id="{D099259F-F410-921E-2040-C35E1E36ACE6}"/>
              </a:ext>
            </a:extLst>
          </p:cNvPr>
          <p:cNvSpPr>
            <a:spLocks noGrp="1"/>
          </p:cNvSpPr>
          <p:nvPr>
            <p:ph type="sldNum" sz="quarter" idx="17"/>
          </p:nvPr>
        </p:nvSpPr>
        <p:spPr/>
        <p:txBody>
          <a:bodyPr/>
          <a:lstStyle/>
          <a:p>
            <a:fld id="{6BD4A0EF-951A-4343-A672-F31B58E6828E}" type="slidenum">
              <a:rPr lang="en-US" smtClean="0"/>
              <a:pPr/>
              <a:t>10</a:t>
            </a:fld>
            <a:endParaRPr lang="en-US"/>
          </a:p>
        </p:txBody>
      </p:sp>
    </p:spTree>
    <p:extLst>
      <p:ext uri="{BB962C8B-B14F-4D97-AF65-F5344CB8AC3E}">
        <p14:creationId xmlns:p14="http://schemas.microsoft.com/office/powerpoint/2010/main" val="3336590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B2EF9A7-E1FA-247C-447E-B851521FEED2}"/>
              </a:ext>
            </a:extLst>
          </p:cNvPr>
          <p:cNvSpPr>
            <a:spLocks noGrp="1"/>
          </p:cNvSpPr>
          <p:nvPr>
            <p:ph type="title"/>
          </p:nvPr>
        </p:nvSpPr>
        <p:spPr/>
        <p:txBody>
          <a:bodyPr/>
          <a:lstStyle/>
          <a:p>
            <a:r>
              <a:rPr lang="fi-FI" dirty="0"/>
              <a:t>Ratafoorumin toimintaperiaatteet</a:t>
            </a:r>
          </a:p>
        </p:txBody>
      </p:sp>
      <p:sp>
        <p:nvSpPr>
          <p:cNvPr id="3" name="Tekstin paikkamerkki 2">
            <a:extLst>
              <a:ext uri="{FF2B5EF4-FFF2-40B4-BE49-F238E27FC236}">
                <a16:creationId xmlns:a16="http://schemas.microsoft.com/office/drawing/2014/main" id="{5FAD4929-2BE7-BDCB-B436-DD21A0FADEFF}"/>
              </a:ext>
            </a:extLst>
          </p:cNvPr>
          <p:cNvSpPr>
            <a:spLocks noGrp="1"/>
          </p:cNvSpPr>
          <p:nvPr>
            <p:ph type="body" sz="quarter" idx="18"/>
          </p:nvPr>
        </p:nvSpPr>
        <p:spPr>
          <a:xfrm>
            <a:off x="838199" y="1348944"/>
            <a:ext cx="8029576" cy="4160112"/>
          </a:xfrm>
        </p:spPr>
        <p:txBody>
          <a:bodyPr>
            <a:noAutofit/>
          </a:bodyPr>
          <a:lstStyle/>
          <a:p>
            <a:pPr marL="0" indent="0" algn="l">
              <a:lnSpc>
                <a:spcPct val="100000"/>
              </a:lnSpc>
              <a:spcBef>
                <a:spcPts val="0"/>
              </a:spcBef>
              <a:buNone/>
            </a:pPr>
            <a:r>
              <a:rPr lang="fi-FI" b="0" i="0" dirty="0">
                <a:solidFill>
                  <a:srgbClr val="212529"/>
                </a:solidFill>
                <a:effectLst/>
                <a:latin typeface="Exo 2" panose="00000500000000000000" pitchFamily="2" charset="0"/>
              </a:rPr>
              <a:t>1. Ratafoorumi on kaikille rautatiealan toimijoille avoin kohtauspaikka.</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2. Foorumi kokoontuu 2-3 kertaa vuodessa Väyläviraston koolle kutsumana.</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3. Ratafoorumissa toimii työryhmiä, joiden toiminta käynnistetään ja organisoidaan foorumin kokouksessa joko etukäteen tai kokouksessa esiintuotujen tarpeiden perusteella. Kukin osapuoli vastaa omista kustannuksistaan.</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4. Tapaamissa kuullaan työryhmien tilannekatsaukset, tuodaan esille ja käsitellään kehitystarpeita ja uusien työryhmien perustamista, pidetään valmisteltuja alustuksia ja ajankohtaiskatsauksia yhteisen ymmärryksen lisäämiseksi sekä käydään avointa keskustelua alan kehittämisestä.</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5. Kokousten puheenjohtajana ja sihteerinä toimivat Väyläviraston edustajat. Kokouksista laaditaan muistio.</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6. Foorumille luodaan kaikille osallistujille avoin datapankki tai portaali jonne mm. pöytäkirjat ja esittelyaineistot tallennetaan.</a:t>
            </a:r>
          </a:p>
          <a:p>
            <a:pPr marL="0" indent="0" algn="l">
              <a:lnSpc>
                <a:spcPct val="100000"/>
              </a:lnSpc>
              <a:spcBef>
                <a:spcPts val="0"/>
              </a:spcBef>
              <a:buNone/>
            </a:pPr>
            <a:endParaRPr lang="fi-FI" b="0" i="0" dirty="0">
              <a:solidFill>
                <a:srgbClr val="212529"/>
              </a:solidFill>
              <a:effectLst/>
              <a:latin typeface="Exo 2" panose="00000500000000000000" pitchFamily="2" charset="0"/>
            </a:endParaRPr>
          </a:p>
          <a:p>
            <a:pPr marL="0" indent="0" algn="l">
              <a:lnSpc>
                <a:spcPct val="100000"/>
              </a:lnSpc>
              <a:spcBef>
                <a:spcPts val="0"/>
              </a:spcBef>
              <a:buNone/>
            </a:pPr>
            <a:r>
              <a:rPr lang="fi-FI" b="0" i="0" dirty="0">
                <a:solidFill>
                  <a:srgbClr val="212529"/>
                </a:solidFill>
                <a:effectLst/>
                <a:latin typeface="Exo 2" panose="00000500000000000000" pitchFamily="2" charset="0"/>
              </a:rPr>
              <a:t>7. Foorumin toiminnasta ja tulevista kokouksista tiedotetaan avoimesti</a:t>
            </a:r>
          </a:p>
        </p:txBody>
      </p:sp>
      <p:sp>
        <p:nvSpPr>
          <p:cNvPr id="4" name="Dian numeron paikkamerkki 3">
            <a:extLst>
              <a:ext uri="{FF2B5EF4-FFF2-40B4-BE49-F238E27FC236}">
                <a16:creationId xmlns:a16="http://schemas.microsoft.com/office/drawing/2014/main" id="{D099259F-F410-921E-2040-C35E1E36ACE6}"/>
              </a:ext>
            </a:extLst>
          </p:cNvPr>
          <p:cNvSpPr>
            <a:spLocks noGrp="1"/>
          </p:cNvSpPr>
          <p:nvPr>
            <p:ph type="sldNum" sz="quarter" idx="17"/>
          </p:nvPr>
        </p:nvSpPr>
        <p:spPr/>
        <p:txBody>
          <a:bodyPr/>
          <a:lstStyle/>
          <a:p>
            <a:fld id="{6BD4A0EF-951A-4343-A672-F31B58E6828E}" type="slidenum">
              <a:rPr lang="en-US" smtClean="0"/>
              <a:pPr/>
              <a:t>11</a:t>
            </a:fld>
            <a:endParaRPr lang="en-US"/>
          </a:p>
        </p:txBody>
      </p:sp>
    </p:spTree>
    <p:extLst>
      <p:ext uri="{BB962C8B-B14F-4D97-AF65-F5344CB8AC3E}">
        <p14:creationId xmlns:p14="http://schemas.microsoft.com/office/powerpoint/2010/main" val="3250654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702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F1A015E-F06A-6262-D8A3-077379902E0E}"/>
              </a:ext>
            </a:extLst>
          </p:cNvPr>
          <p:cNvSpPr>
            <a:spLocks noGrp="1"/>
          </p:cNvSpPr>
          <p:nvPr>
            <p:ph type="title"/>
          </p:nvPr>
        </p:nvSpPr>
        <p:spPr/>
        <p:txBody>
          <a:bodyPr/>
          <a:lstStyle/>
          <a:p>
            <a:r>
              <a:rPr lang="fi-FI" dirty="0"/>
              <a:t>Toimintaympäristö</a:t>
            </a:r>
          </a:p>
        </p:txBody>
      </p:sp>
      <p:sp>
        <p:nvSpPr>
          <p:cNvPr id="3" name="Tekstin paikkamerkki 2">
            <a:extLst>
              <a:ext uri="{FF2B5EF4-FFF2-40B4-BE49-F238E27FC236}">
                <a16:creationId xmlns:a16="http://schemas.microsoft.com/office/drawing/2014/main" id="{12DBA6B5-1E2D-DBF3-3991-2F8A43439CF0}"/>
              </a:ext>
            </a:extLst>
          </p:cNvPr>
          <p:cNvSpPr>
            <a:spLocks noGrp="1"/>
          </p:cNvSpPr>
          <p:nvPr>
            <p:ph type="body" sz="quarter" idx="18"/>
          </p:nvPr>
        </p:nvSpPr>
        <p:spPr>
          <a:xfrm>
            <a:off x="838199" y="1813968"/>
            <a:ext cx="8029576" cy="4542382"/>
          </a:xfrm>
        </p:spPr>
        <p:txBody>
          <a:bodyPr>
            <a:normAutofit fontScale="77500" lnSpcReduction="20000"/>
          </a:bodyPr>
          <a:lstStyle/>
          <a:p>
            <a:r>
              <a:rPr lang="fi-FI" dirty="0"/>
              <a:t>Viime vuosien suuret muutokset, ensin Covid-19 epidemia ja sitten Venäjän hyökkäyssota Ukrainaan ovat vaikuttaneet merkittävästi myös Suomen rautateille.</a:t>
            </a:r>
          </a:p>
          <a:p>
            <a:r>
              <a:rPr lang="fi-FI" dirty="0"/>
              <a:t>Matkustajaliikenteessä</a:t>
            </a:r>
          </a:p>
          <a:p>
            <a:pPr lvl="1"/>
            <a:r>
              <a:rPr lang="fi-FI" dirty="0"/>
              <a:t>Covid-19 vähensi junamatkustusta dramaattisesti. 2022 kaukoliikenteen matkustajamäärät olivat reilut 10% pienemmät kuin vuonna 2019, välivuosien notkahduksesta on noustu pitkälti kotimaan matkailun kasvun ansiosta. Voimakkaimmin junamatkustus on vähentynyt työmatkaliikenteessä, HSL junissa tehtiin vuonna 2022 reilut 56 milj. matkaa, mikä on noin 80% vuoden 2019 matkamääristä.</a:t>
            </a:r>
          </a:p>
          <a:p>
            <a:pPr lvl="1"/>
            <a:r>
              <a:rPr lang="fi-FI" dirty="0"/>
              <a:t>Venäjän hyökkäyssodan seurauksena Suomen ja Venäjän välinen matkustajaliikenne junissa on lopetettu.</a:t>
            </a:r>
          </a:p>
          <a:p>
            <a:r>
              <a:rPr lang="fi-FI" dirty="0"/>
              <a:t>Tavaraliikenteessä</a:t>
            </a:r>
          </a:p>
          <a:p>
            <a:pPr lvl="1"/>
            <a:r>
              <a:rPr lang="fi-FI" dirty="0"/>
              <a:t>Venäjän hyökkäyssodan seurauksena pakotteiden alaiset kuljetukset Venäjältä ovat loppuneet ja VR on lopettanut Venäjän liikenteen kokonaan vuoden 2022 loppuun mennessä.</a:t>
            </a:r>
          </a:p>
          <a:p>
            <a:pPr lvl="1"/>
            <a:r>
              <a:rPr lang="fi-FI" dirty="0" err="1"/>
              <a:t>Operail</a:t>
            </a:r>
            <a:r>
              <a:rPr lang="fi-FI" dirty="0"/>
              <a:t> Finland Oy jatkaa pakotteiden ulkopuolista Venäjän liikennettä, kuljetukset ovat pääasiassa lannoitetransitoa Kotkan </a:t>
            </a:r>
            <a:r>
              <a:rPr lang="fi-FI" dirty="0" err="1"/>
              <a:t>Mussaloon</a:t>
            </a:r>
            <a:r>
              <a:rPr lang="fi-FI" dirty="0"/>
              <a:t>. </a:t>
            </a:r>
            <a:r>
              <a:rPr lang="fi-FI" dirty="0" err="1"/>
              <a:t>Operail</a:t>
            </a:r>
            <a:r>
              <a:rPr lang="fi-FI" dirty="0"/>
              <a:t> Finland Oy on helmikuussa myyty Nurminen </a:t>
            </a:r>
            <a:r>
              <a:rPr lang="fi-FI" dirty="0" err="1"/>
              <a:t>Logisticsin</a:t>
            </a:r>
            <a:r>
              <a:rPr lang="fi-FI" dirty="0"/>
              <a:t> tytäryhtiö North </a:t>
            </a:r>
            <a:r>
              <a:rPr lang="fi-FI" dirty="0" err="1"/>
              <a:t>Rail</a:t>
            </a:r>
            <a:r>
              <a:rPr lang="fi-FI" dirty="0"/>
              <a:t> Holding Oy:lle.</a:t>
            </a:r>
          </a:p>
          <a:p>
            <a:pPr lvl="1"/>
            <a:r>
              <a:rPr lang="fi-FI" dirty="0"/>
              <a:t>Venäjän raakapuutuonnin loputtua Haminasta on tullut merkittävä tuontipuusatama ja puunhankinta kotimaasta on myös lisännyt sekä uudelleensuunnannut rautatiekuljetuksia. </a:t>
            </a:r>
          </a:p>
          <a:p>
            <a:pPr lvl="1"/>
            <a:endParaRPr lang="fi-FI" dirty="0"/>
          </a:p>
          <a:p>
            <a:endParaRPr lang="fi-FI" sz="1600" dirty="0">
              <a:effectLst/>
              <a:ea typeface="Times New Roman" panose="02020603050405020304" pitchFamily="18" charset="0"/>
            </a:endParaRPr>
          </a:p>
          <a:p>
            <a:endParaRPr lang="fi-FI" dirty="0"/>
          </a:p>
        </p:txBody>
      </p:sp>
      <p:sp>
        <p:nvSpPr>
          <p:cNvPr id="4" name="Dian numeron paikkamerkki 3">
            <a:extLst>
              <a:ext uri="{FF2B5EF4-FFF2-40B4-BE49-F238E27FC236}">
                <a16:creationId xmlns:a16="http://schemas.microsoft.com/office/drawing/2014/main" id="{12C49D47-2D1D-F309-2DF8-E4844EBF8C70}"/>
              </a:ext>
            </a:extLst>
          </p:cNvPr>
          <p:cNvSpPr>
            <a:spLocks noGrp="1"/>
          </p:cNvSpPr>
          <p:nvPr>
            <p:ph type="sldNum" sz="quarter" idx="17"/>
          </p:nvPr>
        </p:nvSpPr>
        <p:spPr/>
        <p:txBody>
          <a:bodyPr/>
          <a:lstStyle/>
          <a:p>
            <a:fld id="{6BD4A0EF-951A-4343-A672-F31B58E6828E}" type="slidenum">
              <a:rPr lang="en-US" smtClean="0"/>
              <a:pPr/>
              <a:t>2</a:t>
            </a:fld>
            <a:endParaRPr lang="en-US"/>
          </a:p>
        </p:txBody>
      </p:sp>
    </p:spTree>
    <p:extLst>
      <p:ext uri="{BB962C8B-B14F-4D97-AF65-F5344CB8AC3E}">
        <p14:creationId xmlns:p14="http://schemas.microsoft.com/office/powerpoint/2010/main" val="1590991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a:extLst>
              <a:ext uri="{FF2B5EF4-FFF2-40B4-BE49-F238E27FC236}">
                <a16:creationId xmlns:a16="http://schemas.microsoft.com/office/drawing/2014/main" id="{B5FBC969-5EEF-87EE-55DD-0DE48273818A}"/>
              </a:ext>
            </a:extLst>
          </p:cNvPr>
          <p:cNvSpPr>
            <a:spLocks noGrp="1"/>
          </p:cNvSpPr>
          <p:nvPr>
            <p:ph type="sldNum" sz="quarter" idx="4"/>
          </p:nvPr>
        </p:nvSpPr>
        <p:spPr/>
        <p:txBody>
          <a:bodyPr/>
          <a:lstStyle/>
          <a:p>
            <a:fld id="{6BD4A0EF-951A-4343-A672-F31B58E6828E}" type="slidenum">
              <a:rPr lang="en-US" smtClean="0"/>
              <a:t>3</a:t>
            </a:fld>
            <a:endParaRPr lang="en-US"/>
          </a:p>
        </p:txBody>
      </p:sp>
      <p:pic>
        <p:nvPicPr>
          <p:cNvPr id="9" name="Kuva 8">
            <a:extLst>
              <a:ext uri="{FF2B5EF4-FFF2-40B4-BE49-F238E27FC236}">
                <a16:creationId xmlns:a16="http://schemas.microsoft.com/office/drawing/2014/main" id="{8F05D886-80DA-408F-E975-157FE70841AA}"/>
              </a:ext>
            </a:extLst>
          </p:cNvPr>
          <p:cNvPicPr>
            <a:picLocks noChangeAspect="1"/>
          </p:cNvPicPr>
          <p:nvPr/>
        </p:nvPicPr>
        <p:blipFill>
          <a:blip r:embed="rId2"/>
          <a:stretch>
            <a:fillRect/>
          </a:stretch>
        </p:blipFill>
        <p:spPr>
          <a:xfrm>
            <a:off x="6607133" y="2429934"/>
            <a:ext cx="5168364" cy="3651778"/>
          </a:xfrm>
          <a:prstGeom prst="rect">
            <a:avLst/>
          </a:prstGeom>
        </p:spPr>
      </p:pic>
      <p:pic>
        <p:nvPicPr>
          <p:cNvPr id="11" name="Kuva 10">
            <a:extLst>
              <a:ext uri="{FF2B5EF4-FFF2-40B4-BE49-F238E27FC236}">
                <a16:creationId xmlns:a16="http://schemas.microsoft.com/office/drawing/2014/main" id="{B3EC9F84-FB1E-A98B-7CDD-CBD86E1453B9}"/>
              </a:ext>
            </a:extLst>
          </p:cNvPr>
          <p:cNvPicPr>
            <a:picLocks noChangeAspect="1"/>
          </p:cNvPicPr>
          <p:nvPr/>
        </p:nvPicPr>
        <p:blipFill>
          <a:blip r:embed="rId3"/>
          <a:stretch>
            <a:fillRect/>
          </a:stretch>
        </p:blipFill>
        <p:spPr>
          <a:xfrm>
            <a:off x="1008163" y="-136525"/>
            <a:ext cx="5027942" cy="6858000"/>
          </a:xfrm>
          <a:prstGeom prst="rect">
            <a:avLst/>
          </a:prstGeom>
        </p:spPr>
      </p:pic>
      <p:sp>
        <p:nvSpPr>
          <p:cNvPr id="2" name="Tekstiruutu 1">
            <a:extLst>
              <a:ext uri="{FF2B5EF4-FFF2-40B4-BE49-F238E27FC236}">
                <a16:creationId xmlns:a16="http://schemas.microsoft.com/office/drawing/2014/main" id="{FD837CAD-D320-176D-A564-DE5DD8DE3108}"/>
              </a:ext>
            </a:extLst>
          </p:cNvPr>
          <p:cNvSpPr txBox="1"/>
          <p:nvPr/>
        </p:nvSpPr>
        <p:spPr>
          <a:xfrm>
            <a:off x="6458673" y="902825"/>
            <a:ext cx="5027942" cy="923330"/>
          </a:xfrm>
          <a:prstGeom prst="rect">
            <a:avLst/>
          </a:prstGeom>
          <a:noFill/>
        </p:spPr>
        <p:txBody>
          <a:bodyPr wrap="square" rtlCol="0">
            <a:spAutoFit/>
          </a:bodyPr>
          <a:lstStyle/>
          <a:p>
            <a:r>
              <a:rPr lang="fi-FI" dirty="0"/>
              <a:t>Liikenne on kasvanut Luumäki-Lauritsala-välillä 1,3 </a:t>
            </a:r>
            <a:r>
              <a:rPr lang="fi-FI" dirty="0" err="1"/>
              <a:t>Mtn</a:t>
            </a:r>
            <a:r>
              <a:rPr lang="fi-FI" dirty="0"/>
              <a:t> vuodesta 2021 ja kasvu on ollut nousujohteista.</a:t>
            </a:r>
          </a:p>
        </p:txBody>
      </p:sp>
      <p:pic>
        <p:nvPicPr>
          <p:cNvPr id="3" name="Kuva 2">
            <a:extLst>
              <a:ext uri="{FF2B5EF4-FFF2-40B4-BE49-F238E27FC236}">
                <a16:creationId xmlns:a16="http://schemas.microsoft.com/office/drawing/2014/main" id="{48B4790A-3288-4AF6-951B-58A64633119B}"/>
              </a:ext>
            </a:extLst>
          </p:cNvPr>
          <p:cNvPicPr>
            <a:picLocks noChangeAspect="1"/>
          </p:cNvPicPr>
          <p:nvPr/>
        </p:nvPicPr>
        <p:blipFill>
          <a:blip r:embed="rId4"/>
          <a:stretch>
            <a:fillRect/>
          </a:stretch>
        </p:blipFill>
        <p:spPr>
          <a:xfrm>
            <a:off x="685801" y="2429934"/>
            <a:ext cx="5200042" cy="3744030"/>
          </a:xfrm>
          <a:prstGeom prst="rect">
            <a:avLst/>
          </a:prstGeom>
        </p:spPr>
      </p:pic>
      <p:sp>
        <p:nvSpPr>
          <p:cNvPr id="5" name="Tekstiruutu 4">
            <a:extLst>
              <a:ext uri="{FF2B5EF4-FFF2-40B4-BE49-F238E27FC236}">
                <a16:creationId xmlns:a16="http://schemas.microsoft.com/office/drawing/2014/main" id="{602AB9FD-E290-3363-1566-8FB74C76A5F6}"/>
              </a:ext>
            </a:extLst>
          </p:cNvPr>
          <p:cNvSpPr txBox="1"/>
          <p:nvPr/>
        </p:nvSpPr>
        <p:spPr>
          <a:xfrm>
            <a:off x="1649911" y="283926"/>
            <a:ext cx="8892178" cy="400110"/>
          </a:xfrm>
          <a:prstGeom prst="rect">
            <a:avLst/>
          </a:prstGeom>
          <a:noFill/>
        </p:spPr>
        <p:txBody>
          <a:bodyPr wrap="none" rtlCol="0">
            <a:spAutoFit/>
          </a:bodyPr>
          <a:lstStyle/>
          <a:p>
            <a:r>
              <a:rPr lang="fi-FI" sz="2000" b="1" dirty="0"/>
              <a:t>Tavaraliikenteen muutokset rataverkolla 2021 – 2022 (nettotonnit)</a:t>
            </a:r>
          </a:p>
        </p:txBody>
      </p:sp>
    </p:spTree>
    <p:extLst>
      <p:ext uri="{BB962C8B-B14F-4D97-AF65-F5344CB8AC3E}">
        <p14:creationId xmlns:p14="http://schemas.microsoft.com/office/powerpoint/2010/main" val="3081536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F1A015E-F06A-6262-D8A3-077379902E0E}"/>
              </a:ext>
            </a:extLst>
          </p:cNvPr>
          <p:cNvSpPr>
            <a:spLocks noGrp="1"/>
          </p:cNvSpPr>
          <p:nvPr>
            <p:ph type="title"/>
          </p:nvPr>
        </p:nvSpPr>
        <p:spPr/>
        <p:txBody>
          <a:bodyPr/>
          <a:lstStyle/>
          <a:p>
            <a:r>
              <a:rPr lang="fi-FI" dirty="0"/>
              <a:t>Toimintaympäristö</a:t>
            </a:r>
          </a:p>
        </p:txBody>
      </p:sp>
      <p:sp>
        <p:nvSpPr>
          <p:cNvPr id="3" name="Tekstin paikkamerkki 2">
            <a:extLst>
              <a:ext uri="{FF2B5EF4-FFF2-40B4-BE49-F238E27FC236}">
                <a16:creationId xmlns:a16="http://schemas.microsoft.com/office/drawing/2014/main" id="{12DBA6B5-1E2D-DBF3-3991-2F8A43439CF0}"/>
              </a:ext>
            </a:extLst>
          </p:cNvPr>
          <p:cNvSpPr>
            <a:spLocks noGrp="1"/>
          </p:cNvSpPr>
          <p:nvPr>
            <p:ph type="body" sz="quarter" idx="18"/>
          </p:nvPr>
        </p:nvSpPr>
        <p:spPr>
          <a:xfrm>
            <a:off x="838199" y="1813968"/>
            <a:ext cx="8029576" cy="4542382"/>
          </a:xfrm>
        </p:spPr>
        <p:txBody>
          <a:bodyPr>
            <a:normAutofit/>
          </a:bodyPr>
          <a:lstStyle/>
          <a:p>
            <a:r>
              <a:rPr lang="fi-FI" dirty="0"/>
              <a:t>Radanpidossa</a:t>
            </a:r>
          </a:p>
          <a:p>
            <a:pPr lvl="1"/>
            <a:r>
              <a:rPr lang="fi-FI" dirty="0"/>
              <a:t>Materiaalien hinnat ovat nousseet ja tiettyjen komponenttien saatavuus heikentynyt</a:t>
            </a:r>
          </a:p>
          <a:p>
            <a:pPr lvl="1"/>
            <a:r>
              <a:rPr lang="fi-FI" dirty="0"/>
              <a:t>Läntisen yhteyden merkitys kasvaa, Tornio-Haaparantaa kehitetään, toistaiseksi liikenne marginaalista</a:t>
            </a:r>
          </a:p>
          <a:p>
            <a:pPr lvl="1"/>
            <a:r>
              <a:rPr lang="fi-FI" dirty="0"/>
              <a:t>Junalauttayhteys Hangosta on noussut uudelleen suunnitelmiin</a:t>
            </a:r>
          </a:p>
          <a:p>
            <a:r>
              <a:rPr lang="fi-FI" dirty="0"/>
              <a:t>Hallitusohjelma?</a:t>
            </a:r>
          </a:p>
          <a:p>
            <a:r>
              <a:rPr lang="fi-FI" dirty="0"/>
              <a:t>NATO?</a:t>
            </a:r>
          </a:p>
          <a:p>
            <a:pPr lvl="1"/>
            <a:endParaRPr lang="fi-FI" dirty="0"/>
          </a:p>
          <a:p>
            <a:endParaRPr lang="fi-FI" sz="1600" dirty="0">
              <a:effectLst/>
              <a:ea typeface="Times New Roman" panose="02020603050405020304" pitchFamily="18" charset="0"/>
            </a:endParaRPr>
          </a:p>
          <a:p>
            <a:endParaRPr lang="fi-FI" dirty="0"/>
          </a:p>
        </p:txBody>
      </p:sp>
      <p:sp>
        <p:nvSpPr>
          <p:cNvPr id="4" name="Dian numeron paikkamerkki 3">
            <a:extLst>
              <a:ext uri="{FF2B5EF4-FFF2-40B4-BE49-F238E27FC236}">
                <a16:creationId xmlns:a16="http://schemas.microsoft.com/office/drawing/2014/main" id="{12C49D47-2D1D-F309-2DF8-E4844EBF8C70}"/>
              </a:ext>
            </a:extLst>
          </p:cNvPr>
          <p:cNvSpPr>
            <a:spLocks noGrp="1"/>
          </p:cNvSpPr>
          <p:nvPr>
            <p:ph type="sldNum" sz="quarter" idx="17"/>
          </p:nvPr>
        </p:nvSpPr>
        <p:spPr/>
        <p:txBody>
          <a:bodyPr/>
          <a:lstStyle/>
          <a:p>
            <a:fld id="{6BD4A0EF-951A-4343-A672-F31B58E6828E}" type="slidenum">
              <a:rPr lang="en-US" smtClean="0"/>
              <a:pPr/>
              <a:t>4</a:t>
            </a:fld>
            <a:endParaRPr lang="en-US"/>
          </a:p>
        </p:txBody>
      </p:sp>
    </p:spTree>
    <p:extLst>
      <p:ext uri="{BB962C8B-B14F-4D97-AF65-F5344CB8AC3E}">
        <p14:creationId xmlns:p14="http://schemas.microsoft.com/office/powerpoint/2010/main" val="839768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4"/>
          </p:nvPr>
        </p:nvSpPr>
        <p:spPr/>
        <p:txBody>
          <a:bodyPr/>
          <a:lstStyle/>
          <a:p>
            <a:fld id="{6BD4A0EF-951A-4343-A672-F31B58E6828E}" type="slidenum">
              <a:rPr lang="en-US" smtClean="0"/>
              <a:t>5</a:t>
            </a:fld>
            <a:endParaRPr lang="en-US"/>
          </a:p>
        </p:txBody>
      </p:sp>
      <p:sp>
        <p:nvSpPr>
          <p:cNvPr id="5" name="Tekstiruutu 4"/>
          <p:cNvSpPr txBox="1"/>
          <p:nvPr/>
        </p:nvSpPr>
        <p:spPr>
          <a:xfrm>
            <a:off x="9092921" y="366623"/>
            <a:ext cx="3099079" cy="6555641"/>
          </a:xfrm>
          <a:prstGeom prst="rect">
            <a:avLst/>
          </a:prstGeom>
          <a:noFill/>
        </p:spPr>
        <p:txBody>
          <a:bodyPr wrap="square" rtlCol="0">
            <a:spAutoFit/>
          </a:bodyPr>
          <a:lstStyle/>
          <a:p>
            <a:r>
              <a:rPr lang="fi-FI" sz="1400" b="1" dirty="0"/>
              <a:t>MAKU M-osaindeksi </a:t>
            </a:r>
            <a:r>
              <a:rPr lang="fi-FI" sz="1400" dirty="0"/>
              <a:t>2015=100 tammikuun pisteluku </a:t>
            </a:r>
            <a:r>
              <a:rPr lang="fi-FI" sz="1400" b="1" dirty="0"/>
              <a:t>133,2</a:t>
            </a:r>
          </a:p>
          <a:p>
            <a:pPr marL="285750" indent="-285750">
              <a:buFont typeface="Arial" panose="020B0604020202020204" pitchFamily="34" charset="0"/>
              <a:buChar char="•"/>
            </a:pPr>
            <a:r>
              <a:rPr lang="fi-FI" sz="1400" dirty="0"/>
              <a:t>Kuukausimuutos </a:t>
            </a:r>
            <a:r>
              <a:rPr lang="fi-FI" sz="1400" dirty="0">
                <a:solidFill>
                  <a:srgbClr val="00B0F0"/>
                </a:solidFill>
              </a:rPr>
              <a:t>2 % </a:t>
            </a:r>
            <a:r>
              <a:rPr lang="fi-FI" sz="1400" dirty="0"/>
              <a:t>(131,0) </a:t>
            </a:r>
          </a:p>
          <a:p>
            <a:pPr marL="285750" indent="-285750">
              <a:buFont typeface="Arial" panose="020B0604020202020204" pitchFamily="34" charset="0"/>
              <a:buChar char="•"/>
            </a:pPr>
            <a:r>
              <a:rPr lang="fi-FI" sz="1400" dirty="0"/>
              <a:t>Vuosimuutos </a:t>
            </a:r>
            <a:r>
              <a:rPr lang="fi-FI" sz="1400" dirty="0">
                <a:solidFill>
                  <a:srgbClr val="00B0F0"/>
                </a:solidFill>
              </a:rPr>
              <a:t>+13 % </a:t>
            </a:r>
            <a:r>
              <a:rPr lang="fi-FI" sz="1400" dirty="0"/>
              <a:t>(117,3)</a:t>
            </a:r>
          </a:p>
          <a:p>
            <a:pPr marL="285750" indent="-285750">
              <a:buFont typeface="Arial" panose="020B0604020202020204" pitchFamily="34" charset="0"/>
              <a:buChar char="•"/>
            </a:pPr>
            <a:endParaRPr lang="fi-FI" sz="1400" dirty="0"/>
          </a:p>
          <a:p>
            <a:r>
              <a:rPr lang="fi-FI" sz="1400" b="1" dirty="0"/>
              <a:t>MAKU S-osaindeksi </a:t>
            </a:r>
            <a:r>
              <a:rPr lang="fi-FI" sz="1400" dirty="0"/>
              <a:t>2015=100</a:t>
            </a:r>
          </a:p>
          <a:p>
            <a:r>
              <a:rPr lang="fi-FI" sz="1400" dirty="0"/>
              <a:t>tammikuun pisteluku </a:t>
            </a:r>
            <a:r>
              <a:rPr lang="fi-FI" sz="1400" b="1" dirty="0"/>
              <a:t>128,2</a:t>
            </a:r>
          </a:p>
          <a:p>
            <a:pPr marL="285750" indent="-285750">
              <a:buFont typeface="Arial" panose="020B0604020202020204" pitchFamily="34" charset="0"/>
              <a:buChar char="•"/>
            </a:pPr>
            <a:r>
              <a:rPr lang="fi-FI" sz="1400" dirty="0"/>
              <a:t>Kuukausimuutos </a:t>
            </a:r>
            <a:r>
              <a:rPr lang="fi-FI" sz="1400" dirty="0">
                <a:solidFill>
                  <a:srgbClr val="FF0000"/>
                </a:solidFill>
              </a:rPr>
              <a:t>-1 % </a:t>
            </a:r>
            <a:r>
              <a:rPr lang="fi-FI" sz="1400" dirty="0"/>
              <a:t>(129,0) </a:t>
            </a:r>
          </a:p>
          <a:p>
            <a:pPr marL="285750" indent="-285750">
              <a:buFont typeface="Arial" panose="020B0604020202020204" pitchFamily="34" charset="0"/>
              <a:buChar char="•"/>
            </a:pPr>
            <a:r>
              <a:rPr lang="fi-FI" sz="1400" dirty="0"/>
              <a:t>Vuosimuutos </a:t>
            </a:r>
            <a:r>
              <a:rPr lang="fi-FI" sz="1400" dirty="0">
                <a:solidFill>
                  <a:srgbClr val="00B0F0"/>
                </a:solidFill>
              </a:rPr>
              <a:t>+7 % </a:t>
            </a:r>
            <a:r>
              <a:rPr lang="fi-FI" sz="1400" dirty="0"/>
              <a:t>(120,0)</a:t>
            </a:r>
          </a:p>
          <a:p>
            <a:pPr marL="285750" indent="-285750">
              <a:buFont typeface="Arial" panose="020B0604020202020204" pitchFamily="34" charset="0"/>
              <a:buChar char="•"/>
            </a:pPr>
            <a:endParaRPr lang="fi-FI" sz="1400" dirty="0"/>
          </a:p>
          <a:p>
            <a:r>
              <a:rPr lang="fi-FI" sz="1400" b="1" dirty="0"/>
              <a:t>Bitumi-indeksi</a:t>
            </a:r>
            <a:r>
              <a:rPr lang="fi-FI" sz="1400" dirty="0"/>
              <a:t> 2015=100 </a:t>
            </a:r>
          </a:p>
          <a:p>
            <a:r>
              <a:rPr lang="fi-FI" sz="1400" dirty="0"/>
              <a:t>tammikuun pisteluku </a:t>
            </a:r>
            <a:r>
              <a:rPr lang="fi-FI" sz="1400" b="1" dirty="0"/>
              <a:t>192,6</a:t>
            </a:r>
          </a:p>
          <a:p>
            <a:pPr marL="285750" indent="-285750">
              <a:buFont typeface="Arial" panose="020B0604020202020204" pitchFamily="34" charset="0"/>
              <a:buChar char="•"/>
            </a:pPr>
            <a:r>
              <a:rPr lang="fi-FI" sz="1400" dirty="0"/>
              <a:t>Kuukausimuutos </a:t>
            </a:r>
            <a:r>
              <a:rPr lang="fi-FI" sz="1400" dirty="0">
                <a:solidFill>
                  <a:srgbClr val="00B0F0"/>
                </a:solidFill>
              </a:rPr>
              <a:t>+0,4 % </a:t>
            </a:r>
            <a:r>
              <a:rPr lang="fi-FI" sz="1400" dirty="0"/>
              <a:t>(191,9) </a:t>
            </a:r>
          </a:p>
          <a:p>
            <a:pPr marL="285750" indent="-285750">
              <a:buFont typeface="Arial" panose="020B0604020202020204" pitchFamily="34" charset="0"/>
              <a:buChar char="•"/>
            </a:pPr>
            <a:r>
              <a:rPr lang="fi-FI" sz="1400" dirty="0"/>
              <a:t>Vuosimuutos </a:t>
            </a:r>
            <a:r>
              <a:rPr lang="fi-FI" sz="1400" dirty="0">
                <a:solidFill>
                  <a:srgbClr val="00B0F0"/>
                </a:solidFill>
              </a:rPr>
              <a:t>+12 % </a:t>
            </a:r>
            <a:r>
              <a:rPr lang="fi-FI" sz="1400" dirty="0"/>
              <a:t>(172,3)</a:t>
            </a:r>
          </a:p>
          <a:p>
            <a:endParaRPr lang="fi-FI" sz="1400" dirty="0"/>
          </a:p>
          <a:p>
            <a:r>
              <a:rPr lang="fi-FI" sz="1400" b="1" dirty="0"/>
              <a:t>Tuottajahintaindeksin (THI) kotimarkkinoiden perushintaindeksi (2015=100)</a:t>
            </a:r>
          </a:p>
          <a:p>
            <a:r>
              <a:rPr lang="fi-FI" sz="1400" b="1" u="sng" dirty="0"/>
              <a:t>25.11 Metallirakenteet ja niiden osat</a:t>
            </a:r>
            <a:endParaRPr lang="fi-FI" sz="1400" dirty="0"/>
          </a:p>
          <a:p>
            <a:r>
              <a:rPr lang="fi-FI" sz="1400" dirty="0"/>
              <a:t>tammikuun pisteluku </a:t>
            </a:r>
            <a:r>
              <a:rPr lang="fi-FI" sz="1400" b="1" dirty="0"/>
              <a:t>177,0</a:t>
            </a:r>
          </a:p>
          <a:p>
            <a:pPr marL="285750" indent="-285750">
              <a:buFont typeface="Arial" panose="020B0604020202020204" pitchFamily="34" charset="0"/>
              <a:buChar char="•"/>
            </a:pPr>
            <a:r>
              <a:rPr lang="fi-FI" sz="1400" dirty="0"/>
              <a:t>Kuukausimuutos </a:t>
            </a:r>
            <a:r>
              <a:rPr lang="fi-FI" sz="1400" dirty="0">
                <a:solidFill>
                  <a:srgbClr val="FF0000"/>
                </a:solidFill>
              </a:rPr>
              <a:t>-3 % </a:t>
            </a:r>
            <a:r>
              <a:rPr lang="fi-FI" sz="1400" dirty="0"/>
              <a:t>(181,7) </a:t>
            </a:r>
          </a:p>
          <a:p>
            <a:pPr marL="285750" indent="-285750">
              <a:buFont typeface="Arial" panose="020B0604020202020204" pitchFamily="34" charset="0"/>
              <a:buChar char="•"/>
            </a:pPr>
            <a:r>
              <a:rPr lang="fi-FI" sz="1400" dirty="0"/>
              <a:t>Vuosimuutos </a:t>
            </a:r>
            <a:r>
              <a:rPr lang="fi-FI" sz="1400" dirty="0">
                <a:solidFill>
                  <a:srgbClr val="00B0F0"/>
                </a:solidFill>
              </a:rPr>
              <a:t>+12 % </a:t>
            </a:r>
            <a:r>
              <a:rPr lang="fi-FI" sz="1400" dirty="0"/>
              <a:t>(158,5)</a:t>
            </a:r>
          </a:p>
          <a:p>
            <a:r>
              <a:rPr lang="fi-FI" sz="1400" b="1" u="sng" dirty="0"/>
              <a:t>24.44 Kupari</a:t>
            </a:r>
          </a:p>
          <a:p>
            <a:r>
              <a:rPr lang="fi-FI" sz="1400" dirty="0"/>
              <a:t>tammikuun pisteluku </a:t>
            </a:r>
            <a:r>
              <a:rPr lang="fi-FI" sz="1400" b="1" dirty="0"/>
              <a:t>157,1</a:t>
            </a:r>
          </a:p>
          <a:p>
            <a:pPr marL="285750" indent="-285750">
              <a:buFont typeface="Arial" panose="020B0604020202020204" pitchFamily="34" charset="0"/>
              <a:buChar char="•"/>
            </a:pPr>
            <a:r>
              <a:rPr lang="fi-FI" sz="1400" dirty="0"/>
              <a:t>Kuukausimuutos </a:t>
            </a:r>
            <a:r>
              <a:rPr lang="fi-FI" sz="1400" dirty="0">
                <a:solidFill>
                  <a:srgbClr val="00B0F0"/>
                </a:solidFill>
              </a:rPr>
              <a:t>+4 % </a:t>
            </a:r>
            <a:r>
              <a:rPr lang="fi-FI" sz="1400" dirty="0"/>
              <a:t>(151,5) </a:t>
            </a:r>
          </a:p>
          <a:p>
            <a:pPr marL="285750" indent="-285750">
              <a:buFont typeface="Arial" panose="020B0604020202020204" pitchFamily="34" charset="0"/>
              <a:buChar char="•"/>
            </a:pPr>
            <a:r>
              <a:rPr lang="fi-FI" sz="1400" dirty="0"/>
              <a:t>Vuosimuutos </a:t>
            </a:r>
            <a:r>
              <a:rPr lang="fi-FI" sz="1400" dirty="0">
                <a:solidFill>
                  <a:srgbClr val="FF0000"/>
                </a:solidFill>
              </a:rPr>
              <a:t>-4 % </a:t>
            </a:r>
            <a:r>
              <a:rPr lang="fi-FI" sz="1400" dirty="0"/>
              <a:t>(162,8)</a:t>
            </a:r>
          </a:p>
          <a:p>
            <a:r>
              <a:rPr lang="fi-FI" sz="1400" dirty="0" err="1">
                <a:solidFill>
                  <a:srgbClr val="FF0000"/>
                </a:solidFill>
              </a:rPr>
              <a:t>THI:n</a:t>
            </a:r>
            <a:r>
              <a:rPr lang="fi-FI" sz="1400" dirty="0">
                <a:solidFill>
                  <a:srgbClr val="FF0000"/>
                </a:solidFill>
              </a:rPr>
              <a:t> tammikuun pisteluvut julkaistu 27.2.</a:t>
            </a:r>
          </a:p>
        </p:txBody>
      </p:sp>
      <p:pic>
        <p:nvPicPr>
          <p:cNvPr id="3" name="Kuva 2">
            <a:extLst>
              <a:ext uri="{FF2B5EF4-FFF2-40B4-BE49-F238E27FC236}">
                <a16:creationId xmlns:a16="http://schemas.microsoft.com/office/drawing/2014/main" id="{8266A185-E5AA-1EA8-BD17-190D78E887B6}"/>
              </a:ext>
            </a:extLst>
          </p:cNvPr>
          <p:cNvPicPr>
            <a:picLocks noChangeAspect="1"/>
          </p:cNvPicPr>
          <p:nvPr/>
        </p:nvPicPr>
        <p:blipFill>
          <a:blip r:embed="rId2"/>
          <a:stretch>
            <a:fillRect/>
          </a:stretch>
        </p:blipFill>
        <p:spPr>
          <a:xfrm>
            <a:off x="548777" y="766204"/>
            <a:ext cx="8467173" cy="5089312"/>
          </a:xfrm>
          <a:prstGeom prst="rect">
            <a:avLst/>
          </a:prstGeom>
        </p:spPr>
      </p:pic>
    </p:spTree>
    <p:extLst>
      <p:ext uri="{BB962C8B-B14F-4D97-AF65-F5344CB8AC3E}">
        <p14:creationId xmlns:p14="http://schemas.microsoft.com/office/powerpoint/2010/main" val="1425866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A85B5-4B08-4C6B-BC35-905CB48281F0}"/>
              </a:ext>
            </a:extLst>
          </p:cNvPr>
          <p:cNvSpPr>
            <a:spLocks noGrp="1"/>
          </p:cNvSpPr>
          <p:nvPr>
            <p:ph type="title"/>
          </p:nvPr>
        </p:nvSpPr>
        <p:spPr>
          <a:xfrm>
            <a:off x="838200" y="365125"/>
            <a:ext cx="4763434" cy="132556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200" b="1" i="0" u="none" strike="noStrike" kern="1200" cap="none" spc="-9" normalizeH="0" baseline="0" noProof="0" dirty="0">
                <a:ln>
                  <a:noFill/>
                </a:ln>
                <a:solidFill>
                  <a:srgbClr val="000000"/>
                </a:solidFill>
                <a:effectLst/>
                <a:uLnTx/>
                <a:uFillTx/>
                <a:latin typeface="Tahoma"/>
                <a:ea typeface="Tahoma" panose="020B0604030504040204" pitchFamily="34" charset="0"/>
                <a:cs typeface="Tahoma" panose="020B0604030504040204" pitchFamily="34" charset="0"/>
              </a:rPr>
              <a:t>Väyläviraston </a:t>
            </a:r>
            <a:r>
              <a:rPr kumimoji="0" lang="fi-FI" sz="3200" b="1" i="0" u="none" strike="noStrike" kern="1200" cap="none" spc="-5" normalizeH="0" baseline="0" noProof="0" dirty="0">
                <a:ln>
                  <a:noFill/>
                </a:ln>
                <a:solidFill>
                  <a:srgbClr val="000000"/>
                </a:solidFill>
                <a:effectLst/>
                <a:uLnTx/>
                <a:uFillTx/>
                <a:latin typeface="Tahoma"/>
                <a:ea typeface="Tahoma" panose="020B0604030504040204" pitchFamily="34" charset="0"/>
                <a:cs typeface="Tahoma" panose="020B0604030504040204" pitchFamily="34" charset="0"/>
              </a:rPr>
              <a:t>organisaatio 2023</a:t>
            </a:r>
            <a:endParaRPr kumimoji="0" lang="fi-FI" sz="3200" b="1" i="0" u="none" strike="noStrike" kern="1200" cap="none" spc="0" normalizeH="0" baseline="0" noProof="0" dirty="0">
              <a:ln>
                <a:noFill/>
              </a:ln>
              <a:solidFill>
                <a:srgbClr val="000000"/>
              </a:solidFill>
              <a:effectLst/>
              <a:uLnTx/>
              <a:uFillTx/>
              <a:latin typeface="Tahoma"/>
              <a:ea typeface="+mn-ea"/>
              <a:cs typeface="+mn-cs"/>
            </a:endParaRPr>
          </a:p>
        </p:txBody>
      </p:sp>
      <p:cxnSp>
        <p:nvCxnSpPr>
          <p:cNvPr id="50" name="Suora yhdysviiva 30">
            <a:extLst>
              <a:ext uri="{FF2B5EF4-FFF2-40B4-BE49-F238E27FC236}">
                <a16:creationId xmlns:a16="http://schemas.microsoft.com/office/drawing/2014/main" id="{885369C7-F084-4B56-AFA4-B08E46AB8CC7}"/>
              </a:ext>
            </a:extLst>
          </p:cNvPr>
          <p:cNvCxnSpPr>
            <a:cxnSpLocks/>
          </p:cNvCxnSpPr>
          <p:nvPr/>
        </p:nvCxnSpPr>
        <p:spPr>
          <a:xfrm>
            <a:off x="2660896" y="4635832"/>
            <a:ext cx="0" cy="781925"/>
          </a:xfrm>
          <a:prstGeom prst="line">
            <a:avLst/>
          </a:prstGeom>
          <a:noFill/>
          <a:ln w="19050" cap="rnd" cmpd="sng" algn="ctr">
            <a:solidFill>
              <a:srgbClr val="0064AF"/>
            </a:solidFill>
            <a:prstDash val="sysDot"/>
            <a:round/>
            <a:headEnd type="none"/>
            <a:tailEnd type="none"/>
          </a:ln>
          <a:effectLst/>
        </p:spPr>
      </p:cxnSp>
      <p:cxnSp>
        <p:nvCxnSpPr>
          <p:cNvPr id="51" name="Suora yhdysviiva 54">
            <a:extLst>
              <a:ext uri="{FF2B5EF4-FFF2-40B4-BE49-F238E27FC236}">
                <a16:creationId xmlns:a16="http://schemas.microsoft.com/office/drawing/2014/main" id="{E712A0BE-B6A6-4FC7-B134-03E38EC805DB}"/>
              </a:ext>
            </a:extLst>
          </p:cNvPr>
          <p:cNvCxnSpPr>
            <a:cxnSpLocks/>
          </p:cNvCxnSpPr>
          <p:nvPr/>
        </p:nvCxnSpPr>
        <p:spPr>
          <a:xfrm>
            <a:off x="8954105" y="4654341"/>
            <a:ext cx="0" cy="774909"/>
          </a:xfrm>
          <a:prstGeom prst="line">
            <a:avLst/>
          </a:prstGeom>
          <a:noFill/>
          <a:ln w="19050" cap="rnd" cmpd="sng" algn="ctr">
            <a:solidFill>
              <a:srgbClr val="0064AF"/>
            </a:solidFill>
            <a:prstDash val="sysDot"/>
            <a:round/>
            <a:headEnd type="none"/>
            <a:tailEnd type="none"/>
          </a:ln>
          <a:effectLst/>
        </p:spPr>
      </p:cxnSp>
      <p:cxnSp>
        <p:nvCxnSpPr>
          <p:cNvPr id="52" name="Suora yhdysviiva 30">
            <a:extLst>
              <a:ext uri="{FF2B5EF4-FFF2-40B4-BE49-F238E27FC236}">
                <a16:creationId xmlns:a16="http://schemas.microsoft.com/office/drawing/2014/main" id="{F8322D12-A4AE-41F0-84D4-AF6817549BAA}"/>
              </a:ext>
            </a:extLst>
          </p:cNvPr>
          <p:cNvCxnSpPr>
            <a:cxnSpLocks/>
          </p:cNvCxnSpPr>
          <p:nvPr/>
        </p:nvCxnSpPr>
        <p:spPr>
          <a:xfrm>
            <a:off x="6804795" y="4654341"/>
            <a:ext cx="0" cy="763415"/>
          </a:xfrm>
          <a:prstGeom prst="line">
            <a:avLst/>
          </a:prstGeom>
          <a:noFill/>
          <a:ln w="19050" cap="rnd" cmpd="sng" algn="ctr">
            <a:solidFill>
              <a:srgbClr val="0064AF"/>
            </a:solidFill>
            <a:prstDash val="sysDot"/>
            <a:round/>
            <a:headEnd type="none"/>
            <a:tailEnd type="none"/>
          </a:ln>
          <a:effectLst/>
        </p:spPr>
      </p:cxnSp>
      <p:cxnSp>
        <p:nvCxnSpPr>
          <p:cNvPr id="53" name="Suora yhdysviiva 30">
            <a:extLst>
              <a:ext uri="{FF2B5EF4-FFF2-40B4-BE49-F238E27FC236}">
                <a16:creationId xmlns:a16="http://schemas.microsoft.com/office/drawing/2014/main" id="{040FB206-A61C-46B3-87E9-3B4E4F47219F}"/>
              </a:ext>
            </a:extLst>
          </p:cNvPr>
          <p:cNvCxnSpPr>
            <a:cxnSpLocks/>
          </p:cNvCxnSpPr>
          <p:nvPr/>
        </p:nvCxnSpPr>
        <p:spPr>
          <a:xfrm>
            <a:off x="4757929" y="4642848"/>
            <a:ext cx="0" cy="748647"/>
          </a:xfrm>
          <a:prstGeom prst="line">
            <a:avLst/>
          </a:prstGeom>
          <a:noFill/>
          <a:ln w="19050" cap="rnd" cmpd="sng" algn="ctr">
            <a:solidFill>
              <a:srgbClr val="0064AF"/>
            </a:solidFill>
            <a:prstDash val="sysDot"/>
            <a:round/>
            <a:headEnd type="none"/>
            <a:tailEnd type="none"/>
          </a:ln>
          <a:effectLst/>
        </p:spPr>
      </p:cxnSp>
      <p:cxnSp>
        <p:nvCxnSpPr>
          <p:cNvPr id="54" name="Suora yhdysviiva 55">
            <a:extLst>
              <a:ext uri="{FF2B5EF4-FFF2-40B4-BE49-F238E27FC236}">
                <a16:creationId xmlns:a16="http://schemas.microsoft.com/office/drawing/2014/main" id="{E08C0765-131B-46EF-ABA4-555D5EA7F8EB}"/>
              </a:ext>
            </a:extLst>
          </p:cNvPr>
          <p:cNvCxnSpPr>
            <a:cxnSpLocks/>
          </p:cNvCxnSpPr>
          <p:nvPr/>
        </p:nvCxnSpPr>
        <p:spPr>
          <a:xfrm>
            <a:off x="6253037" y="1662709"/>
            <a:ext cx="21403" cy="2902634"/>
          </a:xfrm>
          <a:prstGeom prst="line">
            <a:avLst/>
          </a:prstGeom>
          <a:noFill/>
          <a:ln w="19050" cap="rnd" cmpd="sng" algn="ctr">
            <a:solidFill>
              <a:srgbClr val="0064AF"/>
            </a:solidFill>
            <a:prstDash val="sysDot"/>
            <a:round/>
            <a:headEnd type="none"/>
            <a:tailEnd type="none"/>
          </a:ln>
          <a:effectLst/>
        </p:spPr>
      </p:cxnSp>
      <p:cxnSp>
        <p:nvCxnSpPr>
          <p:cNvPr id="55" name="Suora yhdysviiva 40">
            <a:extLst>
              <a:ext uri="{FF2B5EF4-FFF2-40B4-BE49-F238E27FC236}">
                <a16:creationId xmlns:a16="http://schemas.microsoft.com/office/drawing/2014/main" id="{9EE00492-22C8-413A-8FDC-8A8E3E38004D}"/>
              </a:ext>
            </a:extLst>
          </p:cNvPr>
          <p:cNvCxnSpPr>
            <a:cxnSpLocks/>
          </p:cNvCxnSpPr>
          <p:nvPr/>
        </p:nvCxnSpPr>
        <p:spPr>
          <a:xfrm>
            <a:off x="4463191" y="3119491"/>
            <a:ext cx="1771942" cy="0"/>
          </a:xfrm>
          <a:prstGeom prst="line">
            <a:avLst/>
          </a:prstGeom>
          <a:noFill/>
          <a:ln w="19050" cap="rnd" cmpd="sng" algn="ctr">
            <a:solidFill>
              <a:srgbClr val="0064AF"/>
            </a:solidFill>
            <a:prstDash val="sysDot"/>
            <a:round/>
            <a:headEnd type="none"/>
            <a:tailEnd type="none"/>
          </a:ln>
          <a:effectLst/>
        </p:spPr>
      </p:cxnSp>
      <p:cxnSp>
        <p:nvCxnSpPr>
          <p:cNvPr id="56" name="Suora yhdysviiva 56">
            <a:extLst>
              <a:ext uri="{FF2B5EF4-FFF2-40B4-BE49-F238E27FC236}">
                <a16:creationId xmlns:a16="http://schemas.microsoft.com/office/drawing/2014/main" id="{31727E4F-A2A6-4EAB-AE86-F0978B5E11B7}"/>
              </a:ext>
            </a:extLst>
          </p:cNvPr>
          <p:cNvCxnSpPr>
            <a:cxnSpLocks/>
          </p:cNvCxnSpPr>
          <p:nvPr/>
        </p:nvCxnSpPr>
        <p:spPr>
          <a:xfrm>
            <a:off x="6308158" y="2448744"/>
            <a:ext cx="1521835" cy="0"/>
          </a:xfrm>
          <a:prstGeom prst="line">
            <a:avLst/>
          </a:prstGeom>
          <a:noFill/>
          <a:ln w="19050" cap="rnd" cmpd="sng" algn="ctr">
            <a:solidFill>
              <a:srgbClr val="0064AF"/>
            </a:solidFill>
            <a:prstDash val="sysDot"/>
            <a:round/>
            <a:headEnd type="none"/>
            <a:tailEnd type="none"/>
          </a:ln>
          <a:effectLst/>
        </p:spPr>
      </p:cxnSp>
      <p:cxnSp>
        <p:nvCxnSpPr>
          <p:cNvPr id="57" name="Suora yhdysviiva 69">
            <a:extLst>
              <a:ext uri="{FF2B5EF4-FFF2-40B4-BE49-F238E27FC236}">
                <a16:creationId xmlns:a16="http://schemas.microsoft.com/office/drawing/2014/main" id="{D9D4D0B5-4CA2-4D74-86F3-FA2EE6A5C7DF}"/>
              </a:ext>
            </a:extLst>
          </p:cNvPr>
          <p:cNvCxnSpPr>
            <a:cxnSpLocks/>
          </p:cNvCxnSpPr>
          <p:nvPr/>
        </p:nvCxnSpPr>
        <p:spPr>
          <a:xfrm>
            <a:off x="6308158" y="3795432"/>
            <a:ext cx="1521835" cy="0"/>
          </a:xfrm>
          <a:prstGeom prst="line">
            <a:avLst/>
          </a:prstGeom>
          <a:noFill/>
          <a:ln w="19050" cap="rnd" cmpd="sng" algn="ctr">
            <a:solidFill>
              <a:srgbClr val="0064AF"/>
            </a:solidFill>
            <a:prstDash val="sysDot"/>
            <a:round/>
            <a:headEnd type="none"/>
            <a:tailEnd type="none"/>
          </a:ln>
          <a:effectLst/>
        </p:spPr>
      </p:cxnSp>
      <p:cxnSp>
        <p:nvCxnSpPr>
          <p:cNvPr id="58" name="Suora yhdysviiva 66">
            <a:extLst>
              <a:ext uri="{FF2B5EF4-FFF2-40B4-BE49-F238E27FC236}">
                <a16:creationId xmlns:a16="http://schemas.microsoft.com/office/drawing/2014/main" id="{FCF516EA-2097-4428-AFFE-93BA30028263}"/>
              </a:ext>
            </a:extLst>
          </p:cNvPr>
          <p:cNvCxnSpPr>
            <a:cxnSpLocks/>
          </p:cNvCxnSpPr>
          <p:nvPr/>
        </p:nvCxnSpPr>
        <p:spPr>
          <a:xfrm>
            <a:off x="532795" y="4574868"/>
            <a:ext cx="8421310" cy="49982"/>
          </a:xfrm>
          <a:prstGeom prst="line">
            <a:avLst/>
          </a:prstGeom>
          <a:noFill/>
          <a:ln w="19050" cap="rnd" cmpd="sng" algn="ctr">
            <a:solidFill>
              <a:srgbClr val="0064AF"/>
            </a:solidFill>
            <a:prstDash val="sysDot"/>
            <a:round/>
            <a:headEnd type="none"/>
            <a:tailEnd type="none"/>
          </a:ln>
          <a:effectLst/>
        </p:spPr>
      </p:cxnSp>
      <p:cxnSp>
        <p:nvCxnSpPr>
          <p:cNvPr id="59" name="Suora yhdysviiva 30">
            <a:extLst>
              <a:ext uri="{FF2B5EF4-FFF2-40B4-BE49-F238E27FC236}">
                <a16:creationId xmlns:a16="http://schemas.microsoft.com/office/drawing/2014/main" id="{F1B68045-A374-4283-B377-E5193C002A30}"/>
              </a:ext>
            </a:extLst>
          </p:cNvPr>
          <p:cNvCxnSpPr>
            <a:cxnSpLocks/>
          </p:cNvCxnSpPr>
          <p:nvPr/>
        </p:nvCxnSpPr>
        <p:spPr>
          <a:xfrm>
            <a:off x="532795" y="4635832"/>
            <a:ext cx="0" cy="781925"/>
          </a:xfrm>
          <a:prstGeom prst="line">
            <a:avLst/>
          </a:prstGeom>
          <a:noFill/>
          <a:ln w="19050" cap="rnd" cmpd="sng" algn="ctr">
            <a:solidFill>
              <a:srgbClr val="0064AF"/>
            </a:solidFill>
            <a:prstDash val="sysDot"/>
            <a:round/>
            <a:headEnd type="none"/>
            <a:tailEnd type="none"/>
          </a:ln>
          <a:effectLst/>
        </p:spPr>
      </p:cxnSp>
      <p:sp>
        <p:nvSpPr>
          <p:cNvPr id="60" name="Rectangle 59">
            <a:extLst>
              <a:ext uri="{FF2B5EF4-FFF2-40B4-BE49-F238E27FC236}">
                <a16:creationId xmlns:a16="http://schemas.microsoft.com/office/drawing/2014/main" id="{D630CB1F-2FA8-4690-8E0E-1FD24315ED96}"/>
              </a:ext>
            </a:extLst>
          </p:cNvPr>
          <p:cNvSpPr/>
          <p:nvPr/>
        </p:nvSpPr>
        <p:spPr>
          <a:xfrm>
            <a:off x="5853124" y="1281165"/>
            <a:ext cx="1318915"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61" name="Rectangle 60">
            <a:extLst>
              <a:ext uri="{FF2B5EF4-FFF2-40B4-BE49-F238E27FC236}">
                <a16:creationId xmlns:a16="http://schemas.microsoft.com/office/drawing/2014/main" id="{C39FDD69-4B29-476B-9D8F-9B3F9B9886A5}"/>
              </a:ext>
            </a:extLst>
          </p:cNvPr>
          <p:cNvSpPr/>
          <p:nvPr/>
        </p:nvSpPr>
        <p:spPr>
          <a:xfrm>
            <a:off x="1924580" y="2871075"/>
            <a:ext cx="2809617"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62" name="Rectangle 61">
            <a:extLst>
              <a:ext uri="{FF2B5EF4-FFF2-40B4-BE49-F238E27FC236}">
                <a16:creationId xmlns:a16="http://schemas.microsoft.com/office/drawing/2014/main" id="{A0F679CC-239E-4305-A778-4BB26D368CA7}"/>
              </a:ext>
            </a:extLst>
          </p:cNvPr>
          <p:cNvSpPr/>
          <p:nvPr/>
        </p:nvSpPr>
        <p:spPr>
          <a:xfrm>
            <a:off x="8381355" y="3514552"/>
            <a:ext cx="1570253"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63" name="Rectangle 62">
            <a:extLst>
              <a:ext uri="{FF2B5EF4-FFF2-40B4-BE49-F238E27FC236}">
                <a16:creationId xmlns:a16="http://schemas.microsoft.com/office/drawing/2014/main" id="{722EB847-7CA7-4FA4-80F3-0ADB50984305}"/>
              </a:ext>
            </a:extLst>
          </p:cNvPr>
          <p:cNvSpPr/>
          <p:nvPr/>
        </p:nvSpPr>
        <p:spPr>
          <a:xfrm>
            <a:off x="8389719" y="2152640"/>
            <a:ext cx="1338296"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dirty="0">
              <a:ln>
                <a:noFill/>
              </a:ln>
              <a:solidFill>
                <a:srgbClr val="000000"/>
              </a:solidFill>
              <a:effectLst/>
              <a:uLnTx/>
              <a:uFillTx/>
              <a:latin typeface="Tahoma"/>
              <a:ea typeface="+mn-ea"/>
              <a:cs typeface="+mn-cs"/>
            </a:endParaRPr>
          </a:p>
        </p:txBody>
      </p:sp>
      <p:sp>
        <p:nvSpPr>
          <p:cNvPr id="64" name="object 3">
            <a:extLst>
              <a:ext uri="{FF2B5EF4-FFF2-40B4-BE49-F238E27FC236}">
                <a16:creationId xmlns:a16="http://schemas.microsoft.com/office/drawing/2014/main" id="{80F08EAF-C0C6-4108-B209-55477F36C268}"/>
              </a:ext>
            </a:extLst>
          </p:cNvPr>
          <p:cNvSpPr txBox="1"/>
          <p:nvPr/>
        </p:nvSpPr>
        <p:spPr>
          <a:xfrm>
            <a:off x="5965504" y="1325413"/>
            <a:ext cx="1044109" cy="380959"/>
          </a:xfrm>
          <a:prstGeom prst="rect">
            <a:avLst/>
          </a:prstGeom>
          <a:noFill/>
          <a:ln w="19050">
            <a:noFill/>
          </a:ln>
        </p:spPr>
        <p:txBody>
          <a:bodyPr vert="horz" wrap="square" lIns="0" tIns="11515" rIns="0" bIns="0" rtlCol="0" anchor="t">
            <a:spAutoFit/>
          </a:bodyPr>
          <a:lstStyle/>
          <a:p>
            <a:pPr marL="4445" defTabSz="914358">
              <a:buClr>
                <a:srgbClr val="0064AF"/>
              </a:buClr>
              <a:defRPr/>
            </a:pPr>
            <a:r>
              <a:rPr lang="fi-FI" sz="1200" b="1" spc="50" dirty="0">
                <a:solidFill>
                  <a:srgbClr val="000000"/>
                </a:solidFill>
                <a:ea typeface="Tahoma" panose="020B0604030504040204" pitchFamily="34" charset="0"/>
                <a:cs typeface="Tahoma" panose="020B0604030504040204" pitchFamily="34" charset="0"/>
              </a:rPr>
              <a:t>Pääjohtaja</a:t>
            </a:r>
          </a:p>
          <a:p>
            <a:pPr marL="4445" defTabSz="914358">
              <a:buClr>
                <a:srgbClr val="0064AF"/>
              </a:buClr>
              <a:defRPr/>
            </a:pPr>
            <a:r>
              <a:rPr lang="fi-FI" sz="1200" spc="50" dirty="0">
                <a:solidFill>
                  <a:srgbClr val="000000"/>
                </a:solidFill>
                <a:ea typeface="Tahoma" panose="020B0604030504040204" pitchFamily="34" charset="0"/>
                <a:cs typeface="Tahoma" panose="020B0604030504040204" pitchFamily="34" charset="0"/>
              </a:rPr>
              <a:t>Kari Wihlman</a:t>
            </a:r>
            <a:r>
              <a:rPr lang="fi-FI" sz="1200" spc="50" dirty="0">
                <a:solidFill>
                  <a:srgbClr val="000000"/>
                </a:solidFill>
                <a:ea typeface="Tahoma"/>
                <a:cs typeface="Tahoma"/>
              </a:rPr>
              <a:t> </a:t>
            </a:r>
            <a:endParaRPr lang="fi-FI" sz="1200" spc="50" dirty="0">
              <a:solidFill>
                <a:srgbClr val="000000"/>
              </a:solidFill>
              <a:ea typeface="Tahoma" panose="020B0604030504040204" pitchFamily="34" charset="0"/>
              <a:cs typeface="Tahoma" panose="020B0604030504040204" pitchFamily="34" charset="0"/>
            </a:endParaRPr>
          </a:p>
        </p:txBody>
      </p:sp>
      <p:sp>
        <p:nvSpPr>
          <p:cNvPr id="65" name="object 5">
            <a:extLst>
              <a:ext uri="{FF2B5EF4-FFF2-40B4-BE49-F238E27FC236}">
                <a16:creationId xmlns:a16="http://schemas.microsoft.com/office/drawing/2014/main" id="{305762E6-C9D5-46FD-97C9-F5C322914C81}"/>
              </a:ext>
            </a:extLst>
          </p:cNvPr>
          <p:cNvSpPr txBox="1"/>
          <p:nvPr/>
        </p:nvSpPr>
        <p:spPr>
          <a:xfrm>
            <a:off x="2064903" y="2910329"/>
            <a:ext cx="2809617" cy="380959"/>
          </a:xfrm>
          <a:prstGeom prst="rect">
            <a:avLst/>
          </a:prstGeom>
          <a:noFill/>
          <a:ln w="19050">
            <a:noFill/>
          </a:ln>
        </p:spPr>
        <p:txBody>
          <a:bodyPr vert="horz" wrap="square" lIns="0" tIns="11515" rIns="0" bIns="0" rtlCol="0" anchor="t">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1" i="0" u="none" strike="noStrike" kern="0" cap="none" spc="-5" normalizeH="0" baseline="0" noProof="0" dirty="0">
                <a:ln>
                  <a:noFill/>
                </a:ln>
                <a:solidFill>
                  <a:srgbClr val="000000"/>
                </a:solidFill>
                <a:effectLst/>
                <a:uLnTx/>
                <a:uFillTx/>
                <a:ea typeface="Tahoma" panose="020B0604030504040204" pitchFamily="34" charset="0"/>
                <a:cs typeface="Tahoma" panose="020B0604030504040204" pitchFamily="34" charset="0"/>
              </a:rPr>
              <a:t>Yhteiskuntasuhteet ja henkilöstö</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0" i="0" u="none" strike="noStrike" kern="0" cap="none" spc="-5" normalizeH="0" baseline="0" noProof="0" dirty="0">
                <a:ln>
                  <a:noFill/>
                </a:ln>
                <a:solidFill>
                  <a:srgbClr val="000000"/>
                </a:solidFill>
                <a:effectLst/>
                <a:uLnTx/>
                <a:uFillTx/>
                <a:ea typeface="Tahoma" panose="020B0604030504040204" pitchFamily="34" charset="0"/>
                <a:cs typeface="Tahoma" panose="020B0604030504040204" pitchFamily="34" charset="0"/>
              </a:rPr>
              <a:t>Anna Jokela</a:t>
            </a:r>
            <a:endParaRPr kumimoji="0" lang="fi-FI" sz="1200" b="0" i="0" u="none" strike="noStrike" kern="0" cap="none" spc="0" normalizeH="0" baseline="0" noProof="0" dirty="0">
              <a:ln>
                <a:noFill/>
              </a:ln>
              <a:solidFill>
                <a:srgbClr val="000000"/>
              </a:solidFill>
              <a:effectLst/>
              <a:uLnTx/>
              <a:uFillTx/>
            </a:endParaRPr>
          </a:p>
        </p:txBody>
      </p:sp>
      <p:sp>
        <p:nvSpPr>
          <p:cNvPr id="66" name="object 7">
            <a:extLst>
              <a:ext uri="{FF2B5EF4-FFF2-40B4-BE49-F238E27FC236}">
                <a16:creationId xmlns:a16="http://schemas.microsoft.com/office/drawing/2014/main" id="{B0E8790B-5ED8-4154-989E-954827BFD2F7}"/>
              </a:ext>
            </a:extLst>
          </p:cNvPr>
          <p:cNvSpPr txBox="1"/>
          <p:nvPr/>
        </p:nvSpPr>
        <p:spPr>
          <a:xfrm>
            <a:off x="8514187" y="2199565"/>
            <a:ext cx="926895" cy="380959"/>
          </a:xfrm>
          <a:prstGeom prst="rect">
            <a:avLst/>
          </a:prstGeom>
          <a:noFill/>
          <a:ln w="19050">
            <a:noFill/>
          </a:ln>
        </p:spPr>
        <p:txBody>
          <a:bodyPr vert="horz" wrap="square" lIns="0" tIns="11515" rIns="0" bIns="0" rtlCol="0" anchor="t">
            <a:spAutoFit/>
          </a:bodyPr>
          <a:lstStyle/>
          <a:p>
            <a:pPr marL="11430" defTabSz="914358">
              <a:buClr>
                <a:srgbClr val="0064AF"/>
              </a:buClr>
              <a:defRPr/>
            </a:pPr>
            <a:r>
              <a:rPr lang="fi-FI" sz="1200" b="1" spc="-5" dirty="0">
                <a:solidFill>
                  <a:srgbClr val="000000"/>
                </a:solidFill>
                <a:ea typeface="Tahoma"/>
                <a:cs typeface="Tahoma"/>
              </a:rPr>
              <a:t>Lakiasiat</a:t>
            </a:r>
          </a:p>
          <a:p>
            <a:pPr marL="11430" defTabSz="914358">
              <a:buClr>
                <a:srgbClr val="0064AF"/>
              </a:buClr>
              <a:defRPr/>
            </a:pPr>
            <a:r>
              <a:rPr lang="fi-FI" sz="1200" spc="-5" dirty="0">
                <a:solidFill>
                  <a:srgbClr val="000000"/>
                </a:solidFill>
                <a:ea typeface="Tahoma"/>
                <a:cs typeface="Tahoma"/>
              </a:rPr>
              <a:t>Laura </a:t>
            </a:r>
            <a:r>
              <a:rPr lang="fi-FI" sz="1200" spc="-5" dirty="0" err="1">
                <a:solidFill>
                  <a:srgbClr val="000000"/>
                </a:solidFill>
                <a:ea typeface="Tahoma"/>
                <a:cs typeface="Tahoma"/>
              </a:rPr>
              <a:t>Kuistio</a:t>
            </a:r>
            <a:endParaRPr lang="fi-FI" sz="1200" spc="-5" dirty="0">
              <a:solidFill>
                <a:srgbClr val="000000"/>
              </a:solidFill>
              <a:ea typeface="Tahoma"/>
              <a:cs typeface="Tahoma"/>
            </a:endParaRPr>
          </a:p>
        </p:txBody>
      </p:sp>
      <p:sp>
        <p:nvSpPr>
          <p:cNvPr id="67" name="Suorakulmio 71">
            <a:extLst>
              <a:ext uri="{FF2B5EF4-FFF2-40B4-BE49-F238E27FC236}">
                <a16:creationId xmlns:a16="http://schemas.microsoft.com/office/drawing/2014/main" id="{9925BB29-C2BC-4C62-A883-A539F2AD9557}"/>
              </a:ext>
            </a:extLst>
          </p:cNvPr>
          <p:cNvSpPr/>
          <p:nvPr/>
        </p:nvSpPr>
        <p:spPr>
          <a:xfrm>
            <a:off x="8398643" y="3527993"/>
            <a:ext cx="1436932" cy="461665"/>
          </a:xfrm>
          <a:prstGeom prst="rect">
            <a:avLst/>
          </a:prstGeom>
          <a:noFill/>
          <a:ln w="19050">
            <a:noFill/>
          </a:ln>
        </p:spPr>
        <p:txBody>
          <a:bodyPr wrap="none" lIns="91440" tIns="45720" rIns="91440" bIns="45720" anchor="t">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1" i="0" u="none" strike="noStrike" kern="0" cap="none" spc="-5" normalizeH="0" baseline="0" noProof="0" dirty="0">
                <a:ln>
                  <a:noFill/>
                </a:ln>
                <a:solidFill>
                  <a:srgbClr val="000000"/>
                </a:solidFill>
                <a:effectLst/>
                <a:uLnTx/>
                <a:uFillTx/>
                <a:ea typeface="Tahoma" panose="020B0604030504040204" pitchFamily="34" charset="0"/>
                <a:cs typeface="Tahoma" panose="020B0604030504040204" pitchFamily="34" charset="0"/>
              </a:rPr>
              <a:t>Hankintajohtaja</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0" i="0" u="none" strike="noStrike" kern="0" cap="none" spc="-5" normalizeH="0" baseline="0" noProof="0" dirty="0">
                <a:ln>
                  <a:noFill/>
                </a:ln>
                <a:solidFill>
                  <a:srgbClr val="000000"/>
                </a:solidFill>
                <a:effectLst/>
                <a:uLnTx/>
                <a:uFillTx/>
                <a:ea typeface="Tahoma" panose="020B0604030504040204" pitchFamily="34" charset="0"/>
                <a:cs typeface="Tahoma" panose="020B0604030504040204" pitchFamily="34" charset="0"/>
              </a:rPr>
              <a:t>Pekka Petäjäniemi</a:t>
            </a:r>
            <a:endParaRPr kumimoji="0" lang="fi-FI" sz="1200" b="0" i="0" u="none" strike="noStrike" kern="0" cap="none" spc="0" normalizeH="0" baseline="0" noProof="0" dirty="0">
              <a:ln>
                <a:noFill/>
              </a:ln>
              <a:solidFill>
                <a:srgbClr val="000000"/>
              </a:solidFill>
              <a:effectLst/>
              <a:uLnTx/>
              <a:uFillTx/>
            </a:endParaRPr>
          </a:p>
        </p:txBody>
      </p:sp>
      <p:sp>
        <p:nvSpPr>
          <p:cNvPr id="68" name="Rectangle 67">
            <a:extLst>
              <a:ext uri="{FF2B5EF4-FFF2-40B4-BE49-F238E27FC236}">
                <a16:creationId xmlns:a16="http://schemas.microsoft.com/office/drawing/2014/main" id="{4CC4B97C-F852-4D21-A143-A87AE8AA5F0E}"/>
              </a:ext>
            </a:extLst>
          </p:cNvPr>
          <p:cNvSpPr/>
          <p:nvPr/>
        </p:nvSpPr>
        <p:spPr>
          <a:xfrm>
            <a:off x="2923112" y="5294417"/>
            <a:ext cx="1265323"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69" name="Rectangle 68">
            <a:extLst>
              <a:ext uri="{FF2B5EF4-FFF2-40B4-BE49-F238E27FC236}">
                <a16:creationId xmlns:a16="http://schemas.microsoft.com/office/drawing/2014/main" id="{DB7092A1-D96E-4152-A668-0038B7131620}"/>
              </a:ext>
            </a:extLst>
          </p:cNvPr>
          <p:cNvSpPr/>
          <p:nvPr/>
        </p:nvSpPr>
        <p:spPr>
          <a:xfrm>
            <a:off x="5071741" y="5292727"/>
            <a:ext cx="1306458"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70" name="Rectangle 69">
            <a:extLst>
              <a:ext uri="{FF2B5EF4-FFF2-40B4-BE49-F238E27FC236}">
                <a16:creationId xmlns:a16="http://schemas.microsoft.com/office/drawing/2014/main" id="{DF7C7CF5-83A6-4DAA-ABEA-D5CCC6F149F6}"/>
              </a:ext>
            </a:extLst>
          </p:cNvPr>
          <p:cNvSpPr/>
          <p:nvPr/>
        </p:nvSpPr>
        <p:spPr>
          <a:xfrm>
            <a:off x="7226569" y="5291054"/>
            <a:ext cx="1172073"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71" name="Rectangle 70">
            <a:extLst>
              <a:ext uri="{FF2B5EF4-FFF2-40B4-BE49-F238E27FC236}">
                <a16:creationId xmlns:a16="http://schemas.microsoft.com/office/drawing/2014/main" id="{A48145C5-3C01-4F87-976C-88E3FD3E2117}"/>
              </a:ext>
            </a:extLst>
          </p:cNvPr>
          <p:cNvSpPr/>
          <p:nvPr/>
        </p:nvSpPr>
        <p:spPr>
          <a:xfrm>
            <a:off x="9275581" y="5285821"/>
            <a:ext cx="2820609"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72" name="Rectangle 71">
            <a:extLst>
              <a:ext uri="{FF2B5EF4-FFF2-40B4-BE49-F238E27FC236}">
                <a16:creationId xmlns:a16="http://schemas.microsoft.com/office/drawing/2014/main" id="{83FCF22B-240B-4074-8800-1707702D76D5}"/>
              </a:ext>
            </a:extLst>
          </p:cNvPr>
          <p:cNvSpPr/>
          <p:nvPr/>
        </p:nvSpPr>
        <p:spPr>
          <a:xfrm>
            <a:off x="833926" y="5294418"/>
            <a:ext cx="1475216" cy="469457"/>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2800" b="0" i="0" u="none" strike="noStrike" kern="0" cap="none" spc="0" normalizeH="0" baseline="0" noProof="0">
              <a:ln>
                <a:noFill/>
              </a:ln>
              <a:solidFill>
                <a:srgbClr val="000000"/>
              </a:solidFill>
              <a:effectLst/>
              <a:uLnTx/>
              <a:uFillTx/>
              <a:latin typeface="Tahoma"/>
              <a:ea typeface="+mn-ea"/>
              <a:cs typeface="+mn-cs"/>
            </a:endParaRPr>
          </a:p>
        </p:txBody>
      </p:sp>
      <p:sp>
        <p:nvSpPr>
          <p:cNvPr id="73" name="object 6">
            <a:extLst>
              <a:ext uri="{FF2B5EF4-FFF2-40B4-BE49-F238E27FC236}">
                <a16:creationId xmlns:a16="http://schemas.microsoft.com/office/drawing/2014/main" id="{35F16294-506C-409C-AB67-4C5CE2B5209D}"/>
              </a:ext>
            </a:extLst>
          </p:cNvPr>
          <p:cNvSpPr txBox="1"/>
          <p:nvPr/>
        </p:nvSpPr>
        <p:spPr>
          <a:xfrm>
            <a:off x="951025" y="5328037"/>
            <a:ext cx="1358117" cy="380959"/>
          </a:xfrm>
          <a:prstGeom prst="rect">
            <a:avLst/>
          </a:prstGeom>
          <a:noFill/>
          <a:ln w="19050">
            <a:noFill/>
          </a:ln>
        </p:spPr>
        <p:txBody>
          <a:bodyPr vert="horz" wrap="square" lIns="0" tIns="11515" rIns="0" bIns="0" rtlCol="0" anchor="b">
            <a:spAutoFit/>
          </a:bodyPr>
          <a:lstStyle/>
          <a:p>
            <a:pPr marL="11430" defTabSz="914358">
              <a:buClr>
                <a:srgbClr val="0064AF"/>
              </a:buClr>
              <a:defRPr/>
            </a:pPr>
            <a:r>
              <a:rPr lang="fi-FI" sz="1200" b="1" spc="-9" dirty="0">
                <a:solidFill>
                  <a:srgbClr val="000000"/>
                </a:solidFill>
                <a:ea typeface="Tahoma"/>
                <a:cs typeface="Tahoma"/>
              </a:rPr>
              <a:t>Toiminnanohjaus</a:t>
            </a:r>
          </a:p>
          <a:p>
            <a:pPr marL="11430" defTabSz="914358">
              <a:buClr>
                <a:srgbClr val="0064AF"/>
              </a:buClr>
              <a:defRPr/>
            </a:pPr>
            <a:r>
              <a:rPr lang="fi-FI" sz="1200" spc="-9" dirty="0">
                <a:solidFill>
                  <a:srgbClr val="000000"/>
                </a:solidFill>
                <a:ea typeface="Tahoma"/>
                <a:cs typeface="Tahoma"/>
              </a:rPr>
              <a:t>Mirja Noukka</a:t>
            </a:r>
          </a:p>
        </p:txBody>
      </p:sp>
      <p:sp>
        <p:nvSpPr>
          <p:cNvPr id="74" name="object 11">
            <a:extLst>
              <a:ext uri="{FF2B5EF4-FFF2-40B4-BE49-F238E27FC236}">
                <a16:creationId xmlns:a16="http://schemas.microsoft.com/office/drawing/2014/main" id="{ADED08E0-67E3-4480-B007-D19F5A6BBC95}"/>
              </a:ext>
            </a:extLst>
          </p:cNvPr>
          <p:cNvSpPr txBox="1"/>
          <p:nvPr/>
        </p:nvSpPr>
        <p:spPr>
          <a:xfrm>
            <a:off x="5182975" y="5328037"/>
            <a:ext cx="1224394" cy="380959"/>
          </a:xfrm>
          <a:prstGeom prst="rect">
            <a:avLst/>
          </a:prstGeom>
          <a:noFill/>
          <a:ln w="19050">
            <a:noFill/>
          </a:ln>
        </p:spPr>
        <p:txBody>
          <a:bodyPr vert="horz" wrap="square" lIns="0" tIns="11515" rIns="0" bIns="0" rtlCol="0" anchor="b">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1" i="0" u="none" strike="noStrike" kern="0" cap="none" spc="0" normalizeH="0" baseline="0" noProof="0" dirty="0">
                <a:ln>
                  <a:noFill/>
                </a:ln>
                <a:solidFill>
                  <a:srgbClr val="000000"/>
                </a:solidFill>
                <a:effectLst/>
                <a:uLnTx/>
                <a:uFillTx/>
                <a:ea typeface="Tahoma" panose="020B0604030504040204" pitchFamily="34" charset="0"/>
                <a:cs typeface="Tahoma" panose="020B0604030504040204" pitchFamily="34" charset="0"/>
              </a:rPr>
              <a:t>Hank</a:t>
            </a:r>
            <a:r>
              <a:rPr kumimoji="0" lang="fi-FI" sz="1200" b="1" i="0" u="none" strike="noStrike" kern="0" cap="none" spc="-14" normalizeH="0" baseline="0" noProof="0" dirty="0">
                <a:ln>
                  <a:noFill/>
                </a:ln>
                <a:solidFill>
                  <a:srgbClr val="000000"/>
                </a:solidFill>
                <a:effectLst/>
                <a:uLnTx/>
                <a:uFillTx/>
                <a:ea typeface="Tahoma" panose="020B0604030504040204" pitchFamily="34" charset="0"/>
                <a:cs typeface="Tahoma" panose="020B0604030504040204" pitchFamily="34" charset="0"/>
              </a:rPr>
              <a:t>k</a:t>
            </a:r>
            <a:r>
              <a:rPr kumimoji="0" lang="fi-FI" sz="1200" b="1" i="0" u="none" strike="noStrike" kern="0" cap="none" spc="0" normalizeH="0" baseline="0" noProof="0" dirty="0">
                <a:ln>
                  <a:noFill/>
                </a:ln>
                <a:solidFill>
                  <a:srgbClr val="000000"/>
                </a:solidFill>
                <a:effectLst/>
                <a:uLnTx/>
                <a:uFillTx/>
                <a:ea typeface="Tahoma" panose="020B0604030504040204" pitchFamily="34" charset="0"/>
                <a:cs typeface="Tahoma" panose="020B0604030504040204" pitchFamily="34" charset="0"/>
              </a:rPr>
              <a:t>eet</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0" i="0" u="none" strike="noStrike" kern="0" cap="none" spc="0" normalizeH="0" baseline="0" noProof="0" dirty="0">
                <a:ln>
                  <a:noFill/>
                </a:ln>
                <a:solidFill>
                  <a:srgbClr val="000000"/>
                </a:solidFill>
                <a:effectLst/>
                <a:uLnTx/>
                <a:uFillTx/>
                <a:ea typeface="Tahoma" panose="020B0604030504040204" pitchFamily="34" charset="0"/>
                <a:cs typeface="Tahoma" panose="020B0604030504040204" pitchFamily="34" charset="0"/>
              </a:rPr>
              <a:t>Magnus Nygård</a:t>
            </a:r>
            <a:endParaRPr kumimoji="0" lang="fi-FI" sz="1200" b="0" i="0" u="none" strike="noStrike" kern="0" cap="none" spc="0" normalizeH="0" baseline="0" noProof="0" dirty="0">
              <a:ln>
                <a:noFill/>
              </a:ln>
              <a:solidFill>
                <a:srgbClr val="000000"/>
              </a:solidFill>
              <a:effectLst/>
              <a:uLnTx/>
              <a:uFillTx/>
            </a:endParaRPr>
          </a:p>
        </p:txBody>
      </p:sp>
      <p:sp>
        <p:nvSpPr>
          <p:cNvPr id="75" name="object 12">
            <a:extLst>
              <a:ext uri="{FF2B5EF4-FFF2-40B4-BE49-F238E27FC236}">
                <a16:creationId xmlns:a16="http://schemas.microsoft.com/office/drawing/2014/main" id="{823CF701-4572-4AF9-B2E4-D4FC111FBF7F}"/>
              </a:ext>
            </a:extLst>
          </p:cNvPr>
          <p:cNvSpPr txBox="1"/>
          <p:nvPr/>
        </p:nvSpPr>
        <p:spPr>
          <a:xfrm>
            <a:off x="7368240" y="5328037"/>
            <a:ext cx="1000736" cy="380959"/>
          </a:xfrm>
          <a:prstGeom prst="rect">
            <a:avLst/>
          </a:prstGeom>
          <a:noFill/>
          <a:ln w="19050">
            <a:noFill/>
          </a:ln>
        </p:spPr>
        <p:txBody>
          <a:bodyPr vert="horz" wrap="square" lIns="0" tIns="11515" rIns="0" bIns="0" rtlCol="0" anchor="b">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1" i="0" u="none" strike="noStrike" kern="0" cap="none" spc="-14" normalizeH="0" baseline="0" noProof="0" dirty="0">
                <a:ln>
                  <a:noFill/>
                </a:ln>
                <a:solidFill>
                  <a:srgbClr val="000000"/>
                </a:solidFill>
                <a:effectLst/>
                <a:uLnTx/>
                <a:uFillTx/>
                <a:ea typeface="Tahoma" panose="020B0604030504040204" pitchFamily="34" charset="0"/>
                <a:cs typeface="Tahoma" panose="020B0604030504040204" pitchFamily="34" charset="0"/>
              </a:rPr>
              <a:t>Väylänpito</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200" b="0" i="0" u="none" strike="noStrike" kern="0" cap="none" spc="-14" normalizeH="0" baseline="0" noProof="0" dirty="0">
                <a:ln>
                  <a:noFill/>
                </a:ln>
                <a:solidFill>
                  <a:srgbClr val="000000"/>
                </a:solidFill>
                <a:effectLst/>
                <a:uLnTx/>
                <a:uFillTx/>
                <a:ea typeface="Tahoma" panose="020B0604030504040204" pitchFamily="34" charset="0"/>
                <a:cs typeface="Tahoma" panose="020B0604030504040204" pitchFamily="34" charset="0"/>
              </a:rPr>
              <a:t>Virpi Anttila</a:t>
            </a:r>
            <a:endParaRPr kumimoji="0" lang="fi-FI" sz="1200" b="0" i="0" u="none" strike="noStrike" kern="0" cap="none" spc="0" normalizeH="0" baseline="0" noProof="0" dirty="0">
              <a:ln>
                <a:noFill/>
              </a:ln>
              <a:solidFill>
                <a:srgbClr val="000000"/>
              </a:solidFill>
              <a:effectLst/>
              <a:uLnTx/>
              <a:uFillTx/>
            </a:endParaRPr>
          </a:p>
        </p:txBody>
      </p:sp>
      <p:sp>
        <p:nvSpPr>
          <p:cNvPr id="76" name="object 13">
            <a:extLst>
              <a:ext uri="{FF2B5EF4-FFF2-40B4-BE49-F238E27FC236}">
                <a16:creationId xmlns:a16="http://schemas.microsoft.com/office/drawing/2014/main" id="{E5AD4703-A536-471E-8162-35CA185E296B}"/>
              </a:ext>
            </a:extLst>
          </p:cNvPr>
          <p:cNvSpPr txBox="1"/>
          <p:nvPr/>
        </p:nvSpPr>
        <p:spPr>
          <a:xfrm>
            <a:off x="9380553" y="5328037"/>
            <a:ext cx="2681379" cy="380959"/>
          </a:xfrm>
          <a:prstGeom prst="rect">
            <a:avLst/>
          </a:prstGeom>
          <a:noFill/>
          <a:ln w="19050">
            <a:noFill/>
          </a:ln>
        </p:spPr>
        <p:txBody>
          <a:bodyPr vert="horz" wrap="square" lIns="0" tIns="11515" rIns="0" bIns="0" rtlCol="0" anchor="b">
            <a:spAutoFit/>
          </a:bodyPr>
          <a:lstStyle/>
          <a:p>
            <a:pPr marL="11430" marR="4445" defTabSz="914358">
              <a:buClr>
                <a:srgbClr val="0064AF"/>
              </a:buClr>
              <a:defRPr/>
            </a:pPr>
            <a:r>
              <a:rPr lang="fi-FI" sz="1200" b="1" spc="-14" dirty="0">
                <a:solidFill>
                  <a:srgbClr val="000000"/>
                </a:solidFill>
                <a:ea typeface="Tahoma"/>
                <a:cs typeface="Tahoma"/>
              </a:rPr>
              <a:t>Väylien</a:t>
            </a:r>
            <a:r>
              <a:rPr lang="fi-FI" sz="1200" b="1" spc="-59" dirty="0">
                <a:solidFill>
                  <a:srgbClr val="000000"/>
                </a:solidFill>
                <a:ea typeface="Tahoma"/>
                <a:cs typeface="Tahoma"/>
              </a:rPr>
              <a:t> </a:t>
            </a:r>
            <a:r>
              <a:rPr lang="fi-FI" sz="1200" b="1" spc="-14" dirty="0">
                <a:solidFill>
                  <a:srgbClr val="000000"/>
                </a:solidFill>
                <a:ea typeface="Tahoma"/>
                <a:cs typeface="Tahoma"/>
              </a:rPr>
              <a:t>käyttö, turvallisuus </a:t>
            </a:r>
            <a:r>
              <a:rPr lang="fi-FI" sz="1200" b="1" dirty="0">
                <a:solidFill>
                  <a:srgbClr val="000000"/>
                </a:solidFill>
                <a:ea typeface="Tahoma"/>
                <a:cs typeface="Tahoma"/>
              </a:rPr>
              <a:t>ja</a:t>
            </a:r>
            <a:r>
              <a:rPr lang="fi-FI" sz="1200" b="1" spc="-63" dirty="0">
                <a:solidFill>
                  <a:srgbClr val="000000"/>
                </a:solidFill>
                <a:ea typeface="Tahoma"/>
                <a:cs typeface="Tahoma"/>
              </a:rPr>
              <a:t> </a:t>
            </a:r>
            <a:r>
              <a:rPr lang="fi-FI" sz="1200" b="1" spc="-14" dirty="0">
                <a:solidFill>
                  <a:srgbClr val="000000"/>
                </a:solidFill>
                <a:ea typeface="Tahoma"/>
                <a:cs typeface="Tahoma"/>
              </a:rPr>
              <a:t>tieto</a:t>
            </a:r>
          </a:p>
          <a:p>
            <a:pPr marL="11430" marR="4445" defTabSz="914358">
              <a:buClr>
                <a:srgbClr val="0064AF"/>
              </a:buClr>
              <a:defRPr/>
            </a:pPr>
            <a:r>
              <a:rPr lang="fi-FI" sz="1200" spc="-14" dirty="0">
                <a:solidFill>
                  <a:srgbClr val="000000"/>
                </a:solidFill>
                <a:ea typeface="Tahoma"/>
                <a:cs typeface="Tahoma"/>
              </a:rPr>
              <a:t>Juuso Kummala</a:t>
            </a:r>
          </a:p>
        </p:txBody>
      </p:sp>
      <p:sp>
        <p:nvSpPr>
          <p:cNvPr id="77" name="object 4">
            <a:extLst>
              <a:ext uri="{FF2B5EF4-FFF2-40B4-BE49-F238E27FC236}">
                <a16:creationId xmlns:a16="http://schemas.microsoft.com/office/drawing/2014/main" id="{796F2F1C-27DA-4A2B-B2BC-E9E1A229C440}"/>
              </a:ext>
            </a:extLst>
          </p:cNvPr>
          <p:cNvSpPr txBox="1"/>
          <p:nvPr/>
        </p:nvSpPr>
        <p:spPr>
          <a:xfrm>
            <a:off x="3044437" y="5328037"/>
            <a:ext cx="1236730" cy="380959"/>
          </a:xfrm>
          <a:prstGeom prst="rect">
            <a:avLst/>
          </a:prstGeom>
          <a:noFill/>
          <a:ln w="19050">
            <a:noFill/>
          </a:ln>
        </p:spPr>
        <p:txBody>
          <a:bodyPr vert="horz" wrap="square" lIns="0" tIns="11515" rIns="0" bIns="0" rtlCol="0" anchor="b">
            <a:spAutoFit/>
          </a:bodyPr>
          <a:lstStyle/>
          <a:p>
            <a:pPr marL="11430" marR="4445" defTabSz="914358">
              <a:buClr>
                <a:srgbClr val="0064AF"/>
              </a:buClr>
              <a:defRPr/>
            </a:pPr>
            <a:r>
              <a:rPr lang="fi-FI" sz="1200" b="1" spc="-5" dirty="0">
                <a:solidFill>
                  <a:srgbClr val="000000"/>
                </a:solidFill>
                <a:ea typeface="Tahoma"/>
                <a:cs typeface="Tahoma"/>
              </a:rPr>
              <a:t>Suunnittelu</a:t>
            </a:r>
          </a:p>
          <a:p>
            <a:pPr marL="11430" marR="4445" defTabSz="914358">
              <a:buClr>
                <a:srgbClr val="0064AF"/>
              </a:buClr>
              <a:defRPr/>
            </a:pPr>
            <a:r>
              <a:rPr lang="fi-FI" sz="1200" spc="-5" dirty="0">
                <a:solidFill>
                  <a:srgbClr val="000000"/>
                </a:solidFill>
                <a:ea typeface="Tahoma"/>
                <a:cs typeface="Tahoma"/>
              </a:rPr>
              <a:t>Pekka Rajala</a:t>
            </a:r>
          </a:p>
        </p:txBody>
      </p:sp>
      <p:pic>
        <p:nvPicPr>
          <p:cNvPr id="78" name="Picture 77">
            <a:extLst>
              <a:ext uri="{FF2B5EF4-FFF2-40B4-BE49-F238E27FC236}">
                <a16:creationId xmlns:a16="http://schemas.microsoft.com/office/drawing/2014/main" id="{6152BDB0-A7C9-4BD3-9B15-853FCB10DE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230125" y="1145985"/>
            <a:ext cx="538901" cy="764259"/>
          </a:xfrm>
          <a:prstGeom prst="rect">
            <a:avLst/>
          </a:prstGeom>
          <a:ln w="57150">
            <a:solidFill>
              <a:srgbClr val="FFFFFF"/>
            </a:solidFill>
          </a:ln>
        </p:spPr>
      </p:pic>
      <p:pic>
        <p:nvPicPr>
          <p:cNvPr id="79" name="Picture 78">
            <a:extLst>
              <a:ext uri="{FF2B5EF4-FFF2-40B4-BE49-F238E27FC236}">
                <a16:creationId xmlns:a16="http://schemas.microsoft.com/office/drawing/2014/main" id="{9A1F90B0-5C87-4B5A-8DA1-682937C409D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754551" y="1987684"/>
            <a:ext cx="608270" cy="811026"/>
          </a:xfrm>
          <a:prstGeom prst="rect">
            <a:avLst/>
          </a:prstGeom>
          <a:ln w="57150">
            <a:solidFill>
              <a:srgbClr val="FFFFFF"/>
            </a:solidFill>
          </a:ln>
        </p:spPr>
      </p:pic>
      <p:sp>
        <p:nvSpPr>
          <p:cNvPr id="80" name="object 13">
            <a:extLst>
              <a:ext uri="{FF2B5EF4-FFF2-40B4-BE49-F238E27FC236}">
                <a16:creationId xmlns:a16="http://schemas.microsoft.com/office/drawing/2014/main" id="{CCDDE2FF-9992-48FD-A2C2-6DCB4437250F}"/>
              </a:ext>
            </a:extLst>
          </p:cNvPr>
          <p:cNvSpPr/>
          <p:nvPr/>
        </p:nvSpPr>
        <p:spPr>
          <a:xfrm>
            <a:off x="7738519" y="3334182"/>
            <a:ext cx="640334" cy="828108"/>
          </a:xfrm>
          <a:prstGeom prst="rect">
            <a:avLst/>
          </a:prstGeom>
          <a:blipFill>
            <a:blip r:embed="rId4" cstate="email">
              <a:extLst>
                <a:ext uri="{28A0092B-C50C-407E-A947-70E740481C1C}">
                  <a14:useLocalDpi xmlns:a14="http://schemas.microsoft.com/office/drawing/2010/main" val="0"/>
                </a:ext>
              </a:extLst>
            </a:blip>
            <a:stretch>
              <a:fillRect/>
            </a:stretch>
          </a:blipFill>
          <a:ln w="57150">
            <a:solidFill>
              <a:srgbClr val="FFFFF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092" b="0" i="0" u="none" strike="noStrike" kern="0" cap="none" spc="0" normalizeH="0" baseline="0" noProof="0">
              <a:ln>
                <a:noFill/>
              </a:ln>
              <a:solidFill>
                <a:srgbClr val="000000"/>
              </a:solidFill>
              <a:effectLst/>
              <a:uLnTx/>
              <a:uFillTx/>
            </a:endParaRPr>
          </a:p>
        </p:txBody>
      </p:sp>
      <p:pic>
        <p:nvPicPr>
          <p:cNvPr id="81" name="Picture 80">
            <a:extLst>
              <a:ext uri="{FF2B5EF4-FFF2-40B4-BE49-F238E27FC236}">
                <a16:creationId xmlns:a16="http://schemas.microsoft.com/office/drawing/2014/main" id="{E6A52F92-AE8C-4023-82DA-C1F9A8F859D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27869" y="5116464"/>
            <a:ext cx="604519" cy="851892"/>
          </a:xfrm>
          <a:prstGeom prst="rect">
            <a:avLst/>
          </a:prstGeom>
          <a:ln w="57150">
            <a:solidFill>
              <a:srgbClr val="FFFFFF"/>
            </a:solidFill>
          </a:ln>
        </p:spPr>
      </p:pic>
      <p:pic>
        <p:nvPicPr>
          <p:cNvPr id="82" name="Picture 81">
            <a:extLst>
              <a:ext uri="{FF2B5EF4-FFF2-40B4-BE49-F238E27FC236}">
                <a16:creationId xmlns:a16="http://schemas.microsoft.com/office/drawing/2014/main" id="{53DCCE12-A71F-41DE-A607-BD200C75B4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378367" y="5155260"/>
            <a:ext cx="553010" cy="764646"/>
          </a:xfrm>
          <a:prstGeom prst="rect">
            <a:avLst/>
          </a:prstGeom>
          <a:ln w="57150">
            <a:solidFill>
              <a:srgbClr val="FFFFFF"/>
            </a:solidFill>
          </a:ln>
        </p:spPr>
      </p:pic>
      <p:pic>
        <p:nvPicPr>
          <p:cNvPr id="83" name="Picture 82">
            <a:extLst>
              <a:ext uri="{FF2B5EF4-FFF2-40B4-BE49-F238E27FC236}">
                <a16:creationId xmlns:a16="http://schemas.microsoft.com/office/drawing/2014/main" id="{6CF485DF-BB2E-425F-AA2B-EA347B2BA44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567520" y="5139502"/>
            <a:ext cx="604519" cy="793580"/>
          </a:xfrm>
          <a:prstGeom prst="rect">
            <a:avLst/>
          </a:prstGeom>
          <a:ln w="57150">
            <a:solidFill>
              <a:srgbClr val="FFFFFF"/>
            </a:solidFill>
          </a:ln>
        </p:spPr>
      </p:pic>
      <p:sp>
        <p:nvSpPr>
          <p:cNvPr id="84" name="object 38">
            <a:extLst>
              <a:ext uri="{FF2B5EF4-FFF2-40B4-BE49-F238E27FC236}">
                <a16:creationId xmlns:a16="http://schemas.microsoft.com/office/drawing/2014/main" id="{1162DF52-AF18-4672-82FF-9B77EFF55891}"/>
              </a:ext>
            </a:extLst>
          </p:cNvPr>
          <p:cNvSpPr/>
          <p:nvPr/>
        </p:nvSpPr>
        <p:spPr>
          <a:xfrm>
            <a:off x="8613153" y="5103597"/>
            <a:ext cx="655734" cy="837504"/>
          </a:xfrm>
          <a:prstGeom prst="rect">
            <a:avLst/>
          </a:prstGeom>
          <a:blipFill>
            <a:blip r:embed="rId8" cstate="email">
              <a:extLst>
                <a:ext uri="{28A0092B-C50C-407E-A947-70E740481C1C}">
                  <a14:useLocalDpi xmlns:a14="http://schemas.microsoft.com/office/drawing/2010/main" val="0"/>
                </a:ext>
              </a:extLst>
            </a:blip>
            <a:stretch>
              <a:fillRect/>
            </a:stretch>
          </a:blipFill>
          <a:ln w="57150">
            <a:solidFill>
              <a:srgbClr val="FFFFFF"/>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092" b="0" i="0" u="none" strike="noStrike" kern="0" cap="none" spc="0" normalizeH="0" baseline="0" noProof="0">
              <a:ln>
                <a:noFill/>
              </a:ln>
              <a:solidFill>
                <a:srgbClr val="000000"/>
              </a:solidFill>
              <a:effectLst/>
              <a:uLnTx/>
              <a:uFillTx/>
            </a:endParaRPr>
          </a:p>
        </p:txBody>
      </p:sp>
      <p:pic>
        <p:nvPicPr>
          <p:cNvPr id="85" name="Picture 84">
            <a:extLst>
              <a:ext uri="{FF2B5EF4-FFF2-40B4-BE49-F238E27FC236}">
                <a16:creationId xmlns:a16="http://schemas.microsoft.com/office/drawing/2014/main" id="{C4BBC083-12E9-4873-9784-CDEAE4161B4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339506" y="2734526"/>
            <a:ext cx="557827" cy="732567"/>
          </a:xfrm>
          <a:prstGeom prst="rect">
            <a:avLst/>
          </a:prstGeom>
          <a:ln w="57150">
            <a:solidFill>
              <a:srgbClr val="FFFFFF"/>
            </a:solidFill>
          </a:ln>
        </p:spPr>
      </p:pic>
      <p:pic>
        <p:nvPicPr>
          <p:cNvPr id="86" name="Picture 85" descr="A person with his arms crossed&#10;&#10;Description automatically generated with medium confidence">
            <a:extLst>
              <a:ext uri="{FF2B5EF4-FFF2-40B4-BE49-F238E27FC236}">
                <a16:creationId xmlns:a16="http://schemas.microsoft.com/office/drawing/2014/main" id="{54CA223E-C64C-47AA-8359-34FD14603A5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4272" t="11072" r="24687" b="53480"/>
          <a:stretch/>
        </p:blipFill>
        <p:spPr>
          <a:xfrm>
            <a:off x="4470487" y="5155501"/>
            <a:ext cx="589988" cy="764405"/>
          </a:xfrm>
          <a:prstGeom prst="rect">
            <a:avLst/>
          </a:prstGeom>
          <a:ln w="57150">
            <a:solidFill>
              <a:srgbClr val="FFFFFF"/>
            </a:solidFill>
          </a:ln>
        </p:spPr>
      </p:pic>
    </p:spTree>
    <p:extLst>
      <p:ext uri="{BB962C8B-B14F-4D97-AF65-F5344CB8AC3E}">
        <p14:creationId xmlns:p14="http://schemas.microsoft.com/office/powerpoint/2010/main" val="783295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uora yhdysviiva 30">
            <a:extLst>
              <a:ext uri="{FF2B5EF4-FFF2-40B4-BE49-F238E27FC236}">
                <a16:creationId xmlns:a16="http://schemas.microsoft.com/office/drawing/2014/main" id="{97056840-BFC3-4CF0-B823-9A7F80AE788E}"/>
              </a:ext>
            </a:extLst>
          </p:cNvPr>
          <p:cNvCxnSpPr>
            <a:cxnSpLocks/>
          </p:cNvCxnSpPr>
          <p:nvPr/>
        </p:nvCxnSpPr>
        <p:spPr>
          <a:xfrm>
            <a:off x="2588067" y="2164997"/>
            <a:ext cx="0" cy="401333"/>
          </a:xfrm>
          <a:prstGeom prst="line">
            <a:avLst/>
          </a:prstGeom>
          <a:noFill/>
          <a:ln w="19050" cap="rnd" cmpd="sng" algn="ctr">
            <a:solidFill>
              <a:srgbClr val="0064AF"/>
            </a:solidFill>
            <a:prstDash val="sysDot"/>
            <a:round/>
            <a:headEnd type="none"/>
            <a:tailEnd type="none"/>
          </a:ln>
          <a:effectLst/>
        </p:spPr>
      </p:cxnSp>
      <p:cxnSp>
        <p:nvCxnSpPr>
          <p:cNvPr id="4" name="Suora yhdysviiva 54">
            <a:extLst>
              <a:ext uri="{FF2B5EF4-FFF2-40B4-BE49-F238E27FC236}">
                <a16:creationId xmlns:a16="http://schemas.microsoft.com/office/drawing/2014/main" id="{2B6B14E7-A1B3-4D19-AFCA-000A01BA0726}"/>
              </a:ext>
            </a:extLst>
          </p:cNvPr>
          <p:cNvCxnSpPr>
            <a:cxnSpLocks/>
          </p:cNvCxnSpPr>
          <p:nvPr/>
        </p:nvCxnSpPr>
        <p:spPr>
          <a:xfrm>
            <a:off x="9569278" y="2174497"/>
            <a:ext cx="0" cy="397732"/>
          </a:xfrm>
          <a:prstGeom prst="line">
            <a:avLst/>
          </a:prstGeom>
          <a:noFill/>
          <a:ln w="19050" cap="rnd" cmpd="sng" algn="ctr">
            <a:solidFill>
              <a:srgbClr val="0064AF"/>
            </a:solidFill>
            <a:prstDash val="sysDot"/>
            <a:round/>
            <a:headEnd type="none"/>
            <a:tailEnd type="none"/>
          </a:ln>
          <a:effectLst/>
        </p:spPr>
      </p:cxnSp>
      <p:cxnSp>
        <p:nvCxnSpPr>
          <p:cNvPr id="5" name="Suora yhdysviiva 30">
            <a:extLst>
              <a:ext uri="{FF2B5EF4-FFF2-40B4-BE49-F238E27FC236}">
                <a16:creationId xmlns:a16="http://schemas.microsoft.com/office/drawing/2014/main" id="{3D7F88B2-C278-4F83-AEE2-8D6BD19F6D13}"/>
              </a:ext>
            </a:extLst>
          </p:cNvPr>
          <p:cNvCxnSpPr>
            <a:cxnSpLocks/>
          </p:cNvCxnSpPr>
          <p:nvPr/>
        </p:nvCxnSpPr>
        <p:spPr>
          <a:xfrm>
            <a:off x="6549865" y="2174497"/>
            <a:ext cx="0" cy="391833"/>
          </a:xfrm>
          <a:prstGeom prst="line">
            <a:avLst/>
          </a:prstGeom>
          <a:noFill/>
          <a:ln w="19050" cap="rnd" cmpd="sng" algn="ctr">
            <a:solidFill>
              <a:srgbClr val="0064AF"/>
            </a:solidFill>
            <a:prstDash val="sysDot"/>
            <a:round/>
            <a:headEnd type="none"/>
            <a:tailEnd type="none"/>
          </a:ln>
          <a:effectLst/>
        </p:spPr>
      </p:cxnSp>
      <p:cxnSp>
        <p:nvCxnSpPr>
          <p:cNvPr id="6" name="Suora yhdysviiva 30">
            <a:extLst>
              <a:ext uri="{FF2B5EF4-FFF2-40B4-BE49-F238E27FC236}">
                <a16:creationId xmlns:a16="http://schemas.microsoft.com/office/drawing/2014/main" id="{1578FFEE-336E-4606-B613-867F32D48FC3}"/>
              </a:ext>
            </a:extLst>
          </p:cNvPr>
          <p:cNvCxnSpPr>
            <a:cxnSpLocks/>
          </p:cNvCxnSpPr>
          <p:nvPr/>
        </p:nvCxnSpPr>
        <p:spPr>
          <a:xfrm>
            <a:off x="4555628" y="2168598"/>
            <a:ext cx="0" cy="384253"/>
          </a:xfrm>
          <a:prstGeom prst="line">
            <a:avLst/>
          </a:prstGeom>
          <a:noFill/>
          <a:ln w="19050" cap="rnd" cmpd="sng" algn="ctr">
            <a:solidFill>
              <a:srgbClr val="0064AF"/>
            </a:solidFill>
            <a:prstDash val="sysDot"/>
            <a:round/>
            <a:headEnd type="none"/>
            <a:tailEnd type="none"/>
          </a:ln>
          <a:effectLst/>
        </p:spPr>
      </p:cxnSp>
      <p:cxnSp>
        <p:nvCxnSpPr>
          <p:cNvPr id="7" name="Suora yhdysviiva 55">
            <a:extLst>
              <a:ext uri="{FF2B5EF4-FFF2-40B4-BE49-F238E27FC236}">
                <a16:creationId xmlns:a16="http://schemas.microsoft.com/office/drawing/2014/main" id="{69ED6E2B-ECF9-4AD9-BD87-01C1CBD484A1}"/>
              </a:ext>
            </a:extLst>
          </p:cNvPr>
          <p:cNvCxnSpPr>
            <a:cxnSpLocks/>
          </p:cNvCxnSpPr>
          <p:nvPr/>
        </p:nvCxnSpPr>
        <p:spPr>
          <a:xfrm>
            <a:off x="6253037" y="624484"/>
            <a:ext cx="21403" cy="1489815"/>
          </a:xfrm>
          <a:prstGeom prst="line">
            <a:avLst/>
          </a:prstGeom>
          <a:noFill/>
          <a:ln w="19050" cap="rnd" cmpd="sng" algn="ctr">
            <a:solidFill>
              <a:srgbClr val="0064AF"/>
            </a:solidFill>
            <a:prstDash val="sysDot"/>
            <a:round/>
            <a:headEnd type="none"/>
            <a:tailEnd type="none"/>
          </a:ln>
          <a:effectLst/>
        </p:spPr>
      </p:cxnSp>
      <p:cxnSp>
        <p:nvCxnSpPr>
          <p:cNvPr id="8" name="Suora yhdysviiva 40">
            <a:extLst>
              <a:ext uri="{FF2B5EF4-FFF2-40B4-BE49-F238E27FC236}">
                <a16:creationId xmlns:a16="http://schemas.microsoft.com/office/drawing/2014/main" id="{65493E7F-4602-481F-920E-ECE929152EE3}"/>
              </a:ext>
            </a:extLst>
          </p:cNvPr>
          <p:cNvCxnSpPr>
            <a:cxnSpLocks/>
          </p:cNvCxnSpPr>
          <p:nvPr/>
        </p:nvCxnSpPr>
        <p:spPr>
          <a:xfrm>
            <a:off x="4463191" y="989038"/>
            <a:ext cx="1771942" cy="0"/>
          </a:xfrm>
          <a:prstGeom prst="line">
            <a:avLst/>
          </a:prstGeom>
          <a:noFill/>
          <a:ln w="19050" cap="rnd" cmpd="sng" algn="ctr">
            <a:solidFill>
              <a:srgbClr val="0064AF"/>
            </a:solidFill>
            <a:prstDash val="sysDot"/>
            <a:round/>
            <a:headEnd type="none"/>
            <a:tailEnd type="none"/>
          </a:ln>
          <a:effectLst/>
        </p:spPr>
      </p:cxnSp>
      <p:cxnSp>
        <p:nvCxnSpPr>
          <p:cNvPr id="9" name="Suora yhdysviiva 56">
            <a:extLst>
              <a:ext uri="{FF2B5EF4-FFF2-40B4-BE49-F238E27FC236}">
                <a16:creationId xmlns:a16="http://schemas.microsoft.com/office/drawing/2014/main" id="{D0CE8253-5F40-4F49-87E3-67968B68C0EF}"/>
              </a:ext>
            </a:extLst>
          </p:cNvPr>
          <p:cNvCxnSpPr>
            <a:cxnSpLocks/>
          </p:cNvCxnSpPr>
          <p:nvPr/>
        </p:nvCxnSpPr>
        <p:spPr>
          <a:xfrm>
            <a:off x="6308158" y="895665"/>
            <a:ext cx="1521835" cy="0"/>
          </a:xfrm>
          <a:prstGeom prst="line">
            <a:avLst/>
          </a:prstGeom>
          <a:noFill/>
          <a:ln w="19050" cap="rnd" cmpd="sng" algn="ctr">
            <a:solidFill>
              <a:srgbClr val="0064AF"/>
            </a:solidFill>
            <a:prstDash val="sysDot"/>
            <a:round/>
            <a:headEnd type="none"/>
            <a:tailEnd type="none"/>
          </a:ln>
          <a:effectLst/>
        </p:spPr>
      </p:cxnSp>
      <p:cxnSp>
        <p:nvCxnSpPr>
          <p:cNvPr id="10" name="Suora yhdysviiva 69">
            <a:extLst>
              <a:ext uri="{FF2B5EF4-FFF2-40B4-BE49-F238E27FC236}">
                <a16:creationId xmlns:a16="http://schemas.microsoft.com/office/drawing/2014/main" id="{A35C0B04-1B3B-4EE9-8C75-662A009D556F}"/>
              </a:ext>
            </a:extLst>
          </p:cNvPr>
          <p:cNvCxnSpPr>
            <a:cxnSpLocks/>
          </p:cNvCxnSpPr>
          <p:nvPr/>
        </p:nvCxnSpPr>
        <p:spPr>
          <a:xfrm>
            <a:off x="6308158" y="1699577"/>
            <a:ext cx="1521835" cy="0"/>
          </a:xfrm>
          <a:prstGeom prst="line">
            <a:avLst/>
          </a:prstGeom>
          <a:noFill/>
          <a:ln w="19050" cap="rnd" cmpd="sng" algn="ctr">
            <a:solidFill>
              <a:srgbClr val="0064AF"/>
            </a:solidFill>
            <a:prstDash val="sysDot"/>
            <a:round/>
            <a:headEnd type="none"/>
            <a:tailEnd type="none"/>
          </a:ln>
          <a:effectLst/>
        </p:spPr>
      </p:cxnSp>
      <p:cxnSp>
        <p:nvCxnSpPr>
          <p:cNvPr id="11" name="Suora yhdysviiva 66">
            <a:extLst>
              <a:ext uri="{FF2B5EF4-FFF2-40B4-BE49-F238E27FC236}">
                <a16:creationId xmlns:a16="http://schemas.microsoft.com/office/drawing/2014/main" id="{2FD8CA4F-B5B9-424C-8045-004C2CD79FE6}"/>
              </a:ext>
            </a:extLst>
          </p:cNvPr>
          <p:cNvCxnSpPr>
            <a:cxnSpLocks/>
          </p:cNvCxnSpPr>
          <p:nvPr/>
        </p:nvCxnSpPr>
        <p:spPr>
          <a:xfrm>
            <a:off x="581347" y="2114299"/>
            <a:ext cx="8987931" cy="27380"/>
          </a:xfrm>
          <a:prstGeom prst="line">
            <a:avLst/>
          </a:prstGeom>
          <a:noFill/>
          <a:ln w="19050" cap="rnd" cmpd="sng" algn="ctr">
            <a:solidFill>
              <a:srgbClr val="0064AF"/>
            </a:solidFill>
            <a:prstDash val="sysDot"/>
            <a:round/>
            <a:headEnd type="none"/>
            <a:tailEnd type="none"/>
          </a:ln>
          <a:effectLst/>
        </p:spPr>
      </p:cxnSp>
      <p:cxnSp>
        <p:nvCxnSpPr>
          <p:cNvPr id="12" name="Suora yhdysviiva 30">
            <a:extLst>
              <a:ext uri="{FF2B5EF4-FFF2-40B4-BE49-F238E27FC236}">
                <a16:creationId xmlns:a16="http://schemas.microsoft.com/office/drawing/2014/main" id="{1C98AEB5-D41E-4AA6-A69D-2FCCAC7C8E86}"/>
              </a:ext>
            </a:extLst>
          </p:cNvPr>
          <p:cNvCxnSpPr>
            <a:cxnSpLocks/>
          </p:cNvCxnSpPr>
          <p:nvPr/>
        </p:nvCxnSpPr>
        <p:spPr>
          <a:xfrm>
            <a:off x="581347" y="2164997"/>
            <a:ext cx="0" cy="401333"/>
          </a:xfrm>
          <a:prstGeom prst="line">
            <a:avLst/>
          </a:prstGeom>
          <a:noFill/>
          <a:ln w="19050" cap="rnd" cmpd="sng" algn="ctr">
            <a:solidFill>
              <a:srgbClr val="0064AF"/>
            </a:solidFill>
            <a:prstDash val="sysDot"/>
            <a:round/>
            <a:headEnd type="none"/>
            <a:tailEnd type="none"/>
          </a:ln>
          <a:effectLst/>
        </p:spPr>
      </p:cxnSp>
      <p:sp>
        <p:nvSpPr>
          <p:cNvPr id="13" name="Rectangle 12">
            <a:extLst>
              <a:ext uri="{FF2B5EF4-FFF2-40B4-BE49-F238E27FC236}">
                <a16:creationId xmlns:a16="http://schemas.microsoft.com/office/drawing/2014/main" id="{5174455B-E805-4B1A-ABCC-89927584AE1F}"/>
              </a:ext>
            </a:extLst>
          </p:cNvPr>
          <p:cNvSpPr/>
          <p:nvPr/>
        </p:nvSpPr>
        <p:spPr>
          <a:xfrm>
            <a:off x="5881734" y="314414"/>
            <a:ext cx="1044109"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4" name="Rectangle 13">
            <a:extLst>
              <a:ext uri="{FF2B5EF4-FFF2-40B4-BE49-F238E27FC236}">
                <a16:creationId xmlns:a16="http://schemas.microsoft.com/office/drawing/2014/main" id="{1C8F66DE-FA85-4023-A5B3-FF6C3A576611}"/>
              </a:ext>
            </a:extLst>
          </p:cNvPr>
          <p:cNvSpPr/>
          <p:nvPr/>
        </p:nvSpPr>
        <p:spPr>
          <a:xfrm>
            <a:off x="2197432" y="1142196"/>
            <a:ext cx="2365044" cy="850231"/>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5" name="Rectangle 14">
            <a:extLst>
              <a:ext uri="{FF2B5EF4-FFF2-40B4-BE49-F238E27FC236}">
                <a16:creationId xmlns:a16="http://schemas.microsoft.com/office/drawing/2014/main" id="{208837CE-97DC-45A1-AEAB-94D57094D365}"/>
              </a:ext>
            </a:extLst>
          </p:cNvPr>
          <p:cNvSpPr/>
          <p:nvPr/>
        </p:nvSpPr>
        <p:spPr>
          <a:xfrm>
            <a:off x="2197432" y="824430"/>
            <a:ext cx="2360493"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6" name="Rectangle 15">
            <a:extLst>
              <a:ext uri="{FF2B5EF4-FFF2-40B4-BE49-F238E27FC236}">
                <a16:creationId xmlns:a16="http://schemas.microsoft.com/office/drawing/2014/main" id="{401DDAC1-DA92-4999-89EC-8DFEE9FF5289}"/>
              </a:ext>
            </a:extLst>
          </p:cNvPr>
          <p:cNvSpPr/>
          <p:nvPr/>
        </p:nvSpPr>
        <p:spPr>
          <a:xfrm>
            <a:off x="7826179" y="1554996"/>
            <a:ext cx="1338296"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7" name="Rectangle 16">
            <a:extLst>
              <a:ext uri="{FF2B5EF4-FFF2-40B4-BE49-F238E27FC236}">
                <a16:creationId xmlns:a16="http://schemas.microsoft.com/office/drawing/2014/main" id="{D4AEE617-58D8-47F1-970F-88072D5BEE18}"/>
              </a:ext>
            </a:extLst>
          </p:cNvPr>
          <p:cNvSpPr/>
          <p:nvPr/>
        </p:nvSpPr>
        <p:spPr>
          <a:xfrm>
            <a:off x="7829993" y="905345"/>
            <a:ext cx="2055272" cy="524977"/>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8" name="Rectangle 17">
            <a:extLst>
              <a:ext uri="{FF2B5EF4-FFF2-40B4-BE49-F238E27FC236}">
                <a16:creationId xmlns:a16="http://schemas.microsoft.com/office/drawing/2014/main" id="{6AAB942F-0F0D-4E40-A8FA-565BA62664B1}"/>
              </a:ext>
            </a:extLst>
          </p:cNvPr>
          <p:cNvSpPr/>
          <p:nvPr/>
        </p:nvSpPr>
        <p:spPr>
          <a:xfrm>
            <a:off x="7834541" y="765051"/>
            <a:ext cx="2048311"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19" name="Rectangle 18">
            <a:extLst>
              <a:ext uri="{FF2B5EF4-FFF2-40B4-BE49-F238E27FC236}">
                <a16:creationId xmlns:a16="http://schemas.microsoft.com/office/drawing/2014/main" id="{B27E1106-E792-40EB-9765-DACAA80F34A5}"/>
              </a:ext>
            </a:extLst>
          </p:cNvPr>
          <p:cNvSpPr/>
          <p:nvPr/>
        </p:nvSpPr>
        <p:spPr>
          <a:xfrm>
            <a:off x="4332434" y="2779840"/>
            <a:ext cx="1723211" cy="2666654"/>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20" name="Rectangle 19">
            <a:extLst>
              <a:ext uri="{FF2B5EF4-FFF2-40B4-BE49-F238E27FC236}">
                <a16:creationId xmlns:a16="http://schemas.microsoft.com/office/drawing/2014/main" id="{B3B0B777-6886-4A75-8600-E8AD9556F3FC}"/>
              </a:ext>
            </a:extLst>
          </p:cNvPr>
          <p:cNvSpPr/>
          <p:nvPr/>
        </p:nvSpPr>
        <p:spPr>
          <a:xfrm>
            <a:off x="6316021" y="2792541"/>
            <a:ext cx="2760598" cy="3900211"/>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21" name="Rectangle 20">
            <a:extLst>
              <a:ext uri="{FF2B5EF4-FFF2-40B4-BE49-F238E27FC236}">
                <a16:creationId xmlns:a16="http://schemas.microsoft.com/office/drawing/2014/main" id="{08B0080E-4394-4D10-805D-4AE2BB948D75}"/>
              </a:ext>
            </a:extLst>
          </p:cNvPr>
          <p:cNvSpPr/>
          <p:nvPr/>
        </p:nvSpPr>
        <p:spPr>
          <a:xfrm>
            <a:off x="9337263" y="2792540"/>
            <a:ext cx="2464810" cy="2296579"/>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22" name="Rectangle 21">
            <a:extLst>
              <a:ext uri="{FF2B5EF4-FFF2-40B4-BE49-F238E27FC236}">
                <a16:creationId xmlns:a16="http://schemas.microsoft.com/office/drawing/2014/main" id="{798EB9BE-257E-4128-9C0F-AD896CC95070}"/>
              </a:ext>
            </a:extLst>
          </p:cNvPr>
          <p:cNvSpPr/>
          <p:nvPr/>
        </p:nvSpPr>
        <p:spPr>
          <a:xfrm>
            <a:off x="386632" y="2779840"/>
            <a:ext cx="1704832" cy="3912912"/>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23" name="Rectangle 22">
            <a:extLst>
              <a:ext uri="{FF2B5EF4-FFF2-40B4-BE49-F238E27FC236}">
                <a16:creationId xmlns:a16="http://schemas.microsoft.com/office/drawing/2014/main" id="{36179AC3-508E-4058-93DB-FB359E28B250}"/>
              </a:ext>
            </a:extLst>
          </p:cNvPr>
          <p:cNvSpPr/>
          <p:nvPr/>
        </p:nvSpPr>
        <p:spPr>
          <a:xfrm>
            <a:off x="2363818" y="2779840"/>
            <a:ext cx="1704832" cy="2515912"/>
          </a:xfrm>
          <a:prstGeom prst="rect">
            <a:avLst/>
          </a:prstGeom>
          <a:solidFill>
            <a:srgbClr val="4AC2F1">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24" name="object 3">
            <a:extLst>
              <a:ext uri="{FF2B5EF4-FFF2-40B4-BE49-F238E27FC236}">
                <a16:creationId xmlns:a16="http://schemas.microsoft.com/office/drawing/2014/main" id="{50A20BFB-9EC4-4E66-942B-DE79E8F79605}"/>
              </a:ext>
            </a:extLst>
          </p:cNvPr>
          <p:cNvSpPr txBox="1"/>
          <p:nvPr/>
        </p:nvSpPr>
        <p:spPr>
          <a:xfrm>
            <a:off x="5965504" y="358763"/>
            <a:ext cx="1044109" cy="319404"/>
          </a:xfrm>
          <a:prstGeom prst="rect">
            <a:avLst/>
          </a:prstGeom>
          <a:noFill/>
          <a:ln w="19050">
            <a:noFill/>
          </a:ln>
        </p:spPr>
        <p:txBody>
          <a:bodyPr vert="horz" wrap="square" lIns="0" tIns="11515" rIns="0" bIns="0" rtlCol="0" anchor="t">
            <a:spAutoFit/>
          </a:bodyPr>
          <a:lstStyle/>
          <a:p>
            <a:pPr marL="4445" defTabSz="914358">
              <a:buClr>
                <a:srgbClr val="0064AF"/>
              </a:buClr>
              <a:defRPr/>
            </a:pPr>
            <a:r>
              <a:rPr lang="fi-FI" sz="1000" b="1" spc="50">
                <a:solidFill>
                  <a:srgbClr val="000000"/>
                </a:solidFill>
                <a:ea typeface="Tahoma" panose="020B0604030504040204" pitchFamily="34" charset="0"/>
                <a:cs typeface="Tahoma" panose="020B0604030504040204" pitchFamily="34" charset="0"/>
              </a:rPr>
              <a:t>Pääjohtaja</a:t>
            </a:r>
          </a:p>
          <a:p>
            <a:pPr marL="4445" defTabSz="914358">
              <a:buClr>
                <a:srgbClr val="0064AF"/>
              </a:buClr>
              <a:defRPr/>
            </a:pPr>
            <a:r>
              <a:rPr lang="fi-FI" sz="1000" spc="50">
                <a:solidFill>
                  <a:srgbClr val="000000"/>
                </a:solidFill>
                <a:ea typeface="Tahoma" panose="020B0604030504040204" pitchFamily="34" charset="0"/>
                <a:cs typeface="Tahoma" panose="020B0604030504040204" pitchFamily="34" charset="0"/>
              </a:rPr>
              <a:t>Kari Wihlman</a:t>
            </a:r>
            <a:r>
              <a:rPr lang="fi-FI" sz="1000" spc="50">
                <a:solidFill>
                  <a:srgbClr val="000000"/>
                </a:solidFill>
                <a:ea typeface="Tahoma"/>
                <a:cs typeface="Tahoma"/>
              </a:rPr>
              <a:t> </a:t>
            </a:r>
            <a:endParaRPr lang="fi-FI" sz="1000" spc="50">
              <a:solidFill>
                <a:srgbClr val="000000"/>
              </a:solidFill>
              <a:ea typeface="Tahoma" panose="020B0604030504040204" pitchFamily="34" charset="0"/>
              <a:cs typeface="Tahoma" panose="020B0604030504040204" pitchFamily="34" charset="0"/>
            </a:endParaRPr>
          </a:p>
        </p:txBody>
      </p:sp>
      <p:sp>
        <p:nvSpPr>
          <p:cNvPr id="25" name="Tekstiruutu 58">
            <a:extLst>
              <a:ext uri="{FF2B5EF4-FFF2-40B4-BE49-F238E27FC236}">
                <a16:creationId xmlns:a16="http://schemas.microsoft.com/office/drawing/2014/main" id="{7233D309-EC85-43A2-82AE-FF7384B227B8}"/>
              </a:ext>
            </a:extLst>
          </p:cNvPr>
          <p:cNvSpPr txBox="1"/>
          <p:nvPr/>
        </p:nvSpPr>
        <p:spPr>
          <a:xfrm>
            <a:off x="4331706" y="2908525"/>
            <a:ext cx="1581292" cy="2416046"/>
          </a:xfrm>
          <a:prstGeom prst="rect">
            <a:avLst/>
          </a:prstGeom>
          <a:noFill/>
          <a:ln w="19050">
            <a:noFill/>
          </a:ln>
        </p:spPr>
        <p:txBody>
          <a:bodyPr wrap="square" lIns="91440" tIns="45720" rIns="91440" bIns="45720" rtlCol="0" anchor="t">
            <a:spAutoFit/>
          </a:bodyPr>
          <a:lstStyle/>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Hankehallintaosasto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Riitta Kaasalainen</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79705">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Kehittämisyksikkö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79705">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Projektinhallintayksikkö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buClr>
                <a:srgbClr val="0064AF"/>
              </a:buClr>
              <a:defRPr/>
            </a:pPr>
            <a:r>
              <a:rPr lang="fi-FI" sz="900" b="1" dirty="0">
                <a:solidFill>
                  <a:srgbClr val="000000"/>
                </a:solidFill>
                <a:ea typeface="Calibri" panose="020F0502020204030204" pitchFamily="34" charset="0"/>
                <a:cs typeface="Times New Roman"/>
              </a:rPr>
              <a:t>Projektien toteutusosasto, Etelä</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a:rPr>
              <a:t>Jussi Lindberg</a:t>
            </a:r>
            <a:endParaRPr lang="fi-FI" sz="900" b="1" dirty="0">
              <a:solidFill>
                <a:srgbClr val="000000"/>
              </a:solidFill>
              <a:ea typeface="Calibri" panose="020F0502020204030204" pitchFamily="34" charset="0"/>
              <a:cs typeface="Times New Roman"/>
            </a:endParaRPr>
          </a:p>
          <a:p>
            <a:pPr>
              <a:spcBef>
                <a:spcPts val="600"/>
              </a:spcBef>
              <a:buClr>
                <a:srgbClr val="0064AF"/>
              </a:buClr>
              <a:defRPr/>
            </a:pPr>
            <a:r>
              <a:rPr lang="fi-FI" sz="900" b="1" dirty="0">
                <a:solidFill>
                  <a:srgbClr val="000000"/>
                </a:solidFill>
                <a:ea typeface="Calibri" panose="020F0502020204030204" pitchFamily="34" charset="0"/>
                <a:cs typeface="Times New Roman"/>
              </a:rPr>
              <a:t>Projektien toteutusosasto, Länsi</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a:rPr>
              <a:t>Mauri Mäkiaho</a:t>
            </a:r>
            <a:endParaRPr lang="fi-FI" sz="900" b="1" dirty="0">
              <a:solidFill>
                <a:srgbClr val="000000"/>
              </a:solidFill>
              <a:ea typeface="Calibri" panose="020F0502020204030204" pitchFamily="34" charset="0"/>
              <a:cs typeface="Times New Roman"/>
            </a:endParaRPr>
          </a:p>
          <a:p>
            <a:pPr>
              <a:spcBef>
                <a:spcPts val="600"/>
              </a:spcBef>
              <a:buClr>
                <a:srgbClr val="0064AF"/>
              </a:buClr>
              <a:defRPr/>
            </a:pPr>
            <a:r>
              <a:rPr lang="fi-FI" sz="900" b="1" dirty="0">
                <a:solidFill>
                  <a:srgbClr val="000000"/>
                </a:solidFill>
                <a:ea typeface="Calibri" panose="020F0502020204030204" pitchFamily="34" charset="0"/>
                <a:cs typeface="Times New Roman"/>
              </a:rPr>
              <a:t>Projektien toteutusosasto,</a:t>
            </a:r>
            <a:br>
              <a:rPr lang="fi-FI" sz="900" b="1" dirty="0">
                <a:solidFill>
                  <a:srgbClr val="000000"/>
                </a:solidFill>
                <a:ea typeface="Calibri" panose="020F0502020204030204" pitchFamily="34" charset="0"/>
                <a:cs typeface="Times New Roman" panose="02020603050405020304" pitchFamily="18" charset="0"/>
              </a:rPr>
            </a:br>
            <a:r>
              <a:rPr lang="fi-FI" sz="900" b="1" dirty="0">
                <a:solidFill>
                  <a:srgbClr val="000000"/>
                </a:solidFill>
                <a:ea typeface="Calibri" panose="020F0502020204030204" pitchFamily="34" charset="0"/>
                <a:cs typeface="Times New Roman"/>
              </a:rPr>
              <a:t>Itä ja pohjoinen</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a:rPr>
              <a:t>Miia Kari</a:t>
            </a:r>
            <a:endParaRPr lang="fi-FI" sz="900" b="1" dirty="0">
              <a:solidFill>
                <a:srgbClr val="000000"/>
              </a:solidFill>
              <a:ea typeface="Calibri" panose="020F0502020204030204" pitchFamily="34" charset="0"/>
              <a:cs typeface="Times New Roman"/>
            </a:endParaRPr>
          </a:p>
        </p:txBody>
      </p:sp>
      <p:sp>
        <p:nvSpPr>
          <p:cNvPr id="26" name="Tekstiruutu 59">
            <a:extLst>
              <a:ext uri="{FF2B5EF4-FFF2-40B4-BE49-F238E27FC236}">
                <a16:creationId xmlns:a16="http://schemas.microsoft.com/office/drawing/2014/main" id="{675F1F11-BD99-40B8-9DDB-052D2B80CA8D}"/>
              </a:ext>
            </a:extLst>
          </p:cNvPr>
          <p:cNvSpPr txBox="1"/>
          <p:nvPr/>
        </p:nvSpPr>
        <p:spPr>
          <a:xfrm>
            <a:off x="6316019" y="2908525"/>
            <a:ext cx="2681201" cy="3724096"/>
          </a:xfrm>
          <a:prstGeom prst="rect">
            <a:avLst/>
          </a:prstGeom>
          <a:noFill/>
          <a:ln w="19050">
            <a:noFill/>
          </a:ln>
        </p:spPr>
        <p:txBody>
          <a:bodyPr wrap="square" lIns="91440" tIns="45720" rIns="91440" bIns="45720" rtlCol="0" anchor="t">
            <a:spAutoFit/>
          </a:bodyPr>
          <a:lstStyle/>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Ratojen kunnossapito-osasto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Jukka Valjakka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Radanpidon keskitetyt tehtävät -yksikkö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Ratojen kunnossapidon ohjaus- ja kehittämisyksikkö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Ratojen kunnossapidon teettäminen -yksikkö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Teiden kunnossapidon ohjausosasto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Lars Westermark</a:t>
            </a:r>
            <a:endParaRPr lang="fi-FI" sz="9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Tekniikka ja ympäristö –osasto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Minna Torkkeli</a:t>
            </a:r>
            <a:endParaRPr lang="fi-FI" sz="9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Rautatietekninen 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Taitorakenneyksikkö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Tie- ja geotekniikkayksikkö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Ympäristöyksikkö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Vesiväyläosasto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Elisa Mikkolainen 17.4. alkaen</a:t>
            </a:r>
            <a:endParaRPr lang="fi-FI" sz="9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Merenkulkuyksikkö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Meriväyläyksikkö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Sisävesiväyläyksikkö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7" name="Tekstiruutu 60">
            <a:extLst>
              <a:ext uri="{FF2B5EF4-FFF2-40B4-BE49-F238E27FC236}">
                <a16:creationId xmlns:a16="http://schemas.microsoft.com/office/drawing/2014/main" id="{C58F3ACC-080E-47F4-ABDF-5F6222F12F0C}"/>
              </a:ext>
            </a:extLst>
          </p:cNvPr>
          <p:cNvSpPr txBox="1"/>
          <p:nvPr/>
        </p:nvSpPr>
        <p:spPr>
          <a:xfrm>
            <a:off x="9337263" y="2908525"/>
            <a:ext cx="2062518" cy="2077492"/>
          </a:xfrm>
          <a:prstGeom prst="rect">
            <a:avLst/>
          </a:prstGeom>
          <a:noFill/>
          <a:ln w="19050">
            <a:noFill/>
          </a:ln>
        </p:spPr>
        <p:txBody>
          <a:bodyPr wrap="square" lIns="91440" tIns="45720" rIns="91440" bIns="45720" rtlCol="0" anchor="t">
            <a:spAutoFit/>
          </a:bodyPr>
          <a:lstStyle/>
          <a:p>
            <a:pPr marL="0" marR="0" lvl="0" indent="0" defTabSz="1507846" eaLnBrk="1" fontAlgn="auto" latinLnBrk="0" hangingPunct="1">
              <a:lnSpc>
                <a:spcPct val="100000"/>
              </a:lnSpc>
              <a:spcBef>
                <a:spcPts val="600"/>
              </a:spcBef>
              <a:spcAft>
                <a:spcPts val="0"/>
              </a:spcAft>
              <a:buClr>
                <a:srgbClr val="0064AF"/>
              </a:buClr>
              <a:buSzTx/>
              <a:buFontTx/>
              <a:buNone/>
              <a:tabLst/>
              <a:defRPr/>
            </a:pPr>
            <a:r>
              <a:rPr kumimoji="0" lang="fi-FI" sz="900" b="1" i="0" u="none" strike="noStrike" kern="0" cap="none" spc="0" normalizeH="0" baseline="0" noProof="0" dirty="0">
                <a:ln>
                  <a:noFill/>
                </a:ln>
                <a:solidFill>
                  <a:srgbClr val="000000"/>
                </a:solidFill>
                <a:effectLst/>
                <a:uLnTx/>
                <a:uFillTx/>
              </a:rPr>
              <a:t>Rataverkon käyttö –osasto</a:t>
            </a:r>
            <a:br>
              <a:rPr kumimoji="0" lang="fi-FI" sz="900" b="1" i="0" u="none" strike="noStrike" kern="0" cap="none" spc="0" normalizeH="0" baseline="0" noProof="0" dirty="0">
                <a:ln>
                  <a:noFill/>
                </a:ln>
                <a:solidFill>
                  <a:srgbClr val="000000"/>
                </a:solidFill>
                <a:effectLst/>
                <a:uLnTx/>
                <a:uFillTx/>
              </a:rPr>
            </a:br>
            <a:r>
              <a:rPr kumimoji="0" lang="fi-FI" sz="900" b="0" i="0" u="none" strike="noStrike" kern="0" cap="none" spc="0" normalizeH="0" baseline="0" noProof="0" dirty="0">
                <a:ln>
                  <a:noFill/>
                </a:ln>
                <a:solidFill>
                  <a:srgbClr val="000000"/>
                </a:solidFill>
                <a:effectLst/>
                <a:uLnTx/>
                <a:uFillTx/>
              </a:rPr>
              <a:t>Maija Märkälä</a:t>
            </a:r>
          </a:p>
          <a:p>
            <a:pPr marL="0" marR="0" lvl="0" indent="0" defTabSz="1507846" eaLnBrk="1" fontAlgn="auto" latinLnBrk="0" hangingPunct="1">
              <a:lnSpc>
                <a:spcPct val="100000"/>
              </a:lnSpc>
              <a:spcBef>
                <a:spcPts val="600"/>
              </a:spcBef>
              <a:spcAft>
                <a:spcPts val="0"/>
              </a:spcAft>
              <a:buClr>
                <a:srgbClr val="0064AF"/>
              </a:buClr>
              <a:buSzTx/>
              <a:buFontTx/>
              <a:buNone/>
              <a:tabLst/>
              <a:defRPr/>
            </a:pPr>
            <a:r>
              <a:rPr kumimoji="0" lang="fi-FI" sz="900" b="1" i="0" u="none" strike="noStrike" kern="0" cap="none" spc="0" normalizeH="0" baseline="0" noProof="0" dirty="0">
                <a:ln>
                  <a:noFill/>
                </a:ln>
                <a:solidFill>
                  <a:srgbClr val="000000"/>
                </a:solidFill>
                <a:effectLst/>
                <a:uLnTx/>
                <a:uFillTx/>
              </a:rPr>
              <a:t>Turvallisuusosasto</a:t>
            </a:r>
            <a:br>
              <a:rPr kumimoji="0" lang="fi-FI" sz="900" b="1" i="0" u="none" strike="noStrike" kern="0" cap="none" spc="0" normalizeH="0" baseline="0" noProof="0" dirty="0">
                <a:ln>
                  <a:noFill/>
                </a:ln>
                <a:solidFill>
                  <a:srgbClr val="000000"/>
                </a:solidFill>
                <a:effectLst/>
                <a:uLnTx/>
                <a:uFillTx/>
              </a:rPr>
            </a:br>
            <a:r>
              <a:rPr kumimoji="0" lang="fi-FI" sz="900" b="0" i="0" u="none" strike="noStrike" kern="0" cap="none" spc="0" normalizeH="0" baseline="0" noProof="0" dirty="0">
                <a:ln>
                  <a:noFill/>
                </a:ln>
                <a:solidFill>
                  <a:srgbClr val="000000"/>
                </a:solidFill>
                <a:effectLst/>
                <a:uLnTx/>
                <a:uFillTx/>
              </a:rPr>
              <a:t>Heidi Niemimuukko</a:t>
            </a:r>
          </a:p>
          <a:p>
            <a:pPr marL="0" marR="0" lvl="0" indent="0" defTabSz="1507846" eaLnBrk="1" fontAlgn="auto" latinLnBrk="0" hangingPunct="1">
              <a:lnSpc>
                <a:spcPct val="100000"/>
              </a:lnSpc>
              <a:spcBef>
                <a:spcPts val="600"/>
              </a:spcBef>
              <a:spcAft>
                <a:spcPts val="0"/>
              </a:spcAft>
              <a:buClr>
                <a:srgbClr val="0064AF"/>
              </a:buClr>
              <a:buSzTx/>
              <a:buFontTx/>
              <a:buNone/>
              <a:tabLst/>
              <a:defRPr/>
            </a:pPr>
            <a:r>
              <a:rPr kumimoji="0" lang="fi-FI" sz="900" b="1" i="0" u="none" strike="noStrike" kern="0" cap="none" spc="0" normalizeH="0" baseline="0" noProof="0" dirty="0">
                <a:ln>
                  <a:noFill/>
                </a:ln>
                <a:solidFill>
                  <a:srgbClr val="000000"/>
                </a:solidFill>
                <a:effectLst/>
                <a:uLnTx/>
                <a:uFillTx/>
              </a:rPr>
              <a:t>Tieto-osasto</a:t>
            </a:r>
            <a:br>
              <a:rPr kumimoji="0" lang="fi-FI" sz="900" b="1" i="0" u="none" strike="noStrike" kern="0" cap="none" spc="0" normalizeH="0" baseline="0" noProof="0" dirty="0">
                <a:ln>
                  <a:noFill/>
                </a:ln>
                <a:solidFill>
                  <a:srgbClr val="000000"/>
                </a:solidFill>
                <a:effectLst/>
                <a:uLnTx/>
                <a:uFillTx/>
              </a:rPr>
            </a:br>
            <a:r>
              <a:rPr kumimoji="0" lang="fi-FI" sz="900" b="0" i="0" u="none" strike="noStrike" kern="0" cap="none" spc="0" normalizeH="0" baseline="0" noProof="0" dirty="0">
                <a:ln>
                  <a:noFill/>
                </a:ln>
                <a:solidFill>
                  <a:srgbClr val="000000"/>
                </a:solidFill>
                <a:effectLst/>
                <a:uLnTx/>
                <a:uFillTx/>
              </a:rPr>
              <a:t>Jan </a:t>
            </a:r>
            <a:r>
              <a:rPr kumimoji="0" lang="fi-FI" sz="900" b="0" i="0" u="none" strike="noStrike" kern="0" cap="none" spc="0" normalizeH="0" baseline="0" noProof="0" dirty="0" err="1">
                <a:ln>
                  <a:noFill/>
                </a:ln>
                <a:solidFill>
                  <a:srgbClr val="000000"/>
                </a:solidFill>
                <a:effectLst/>
                <a:uLnTx/>
                <a:uFillTx/>
              </a:rPr>
              <a:t>Juslén</a:t>
            </a:r>
            <a:endParaRPr kumimoji="0" lang="fi-FI" sz="900" b="0" i="0" u="none" strike="noStrike" kern="0" cap="none" spc="0" normalizeH="0" baseline="0" noProof="0" dirty="0">
              <a:ln>
                <a:noFill/>
              </a:ln>
              <a:solidFill>
                <a:srgbClr val="000000"/>
              </a:solidFill>
              <a:effectLst/>
              <a:uLnTx/>
              <a:uFillTx/>
            </a:endParaRPr>
          </a:p>
          <a:p>
            <a:pPr marL="180000" marR="0" lvl="1" indent="0" defTabSz="1507846"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Asiakirjahallintoyksikkö </a:t>
            </a:r>
          </a:p>
          <a:p>
            <a:pPr marL="180000" marR="0" lvl="1" indent="0" defTabSz="1507846"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ICT-palvelut-yksikkö</a:t>
            </a:r>
          </a:p>
          <a:p>
            <a:pPr marL="180000" marR="0" lvl="1" indent="0" defTabSz="1507846"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Tiedonhallinnan kehittämisyksikkö</a:t>
            </a:r>
          </a:p>
          <a:p>
            <a:pPr marL="180000" marR="0" lvl="1" indent="0" defTabSz="1507846"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Väylätietojen hallinta -yksikkö </a:t>
            </a:r>
          </a:p>
        </p:txBody>
      </p:sp>
      <p:sp>
        <p:nvSpPr>
          <p:cNvPr id="28" name="Tekstiruutu 61">
            <a:extLst>
              <a:ext uri="{FF2B5EF4-FFF2-40B4-BE49-F238E27FC236}">
                <a16:creationId xmlns:a16="http://schemas.microsoft.com/office/drawing/2014/main" id="{02BA54CB-20EC-474D-9F56-F5A747B72BF9}"/>
              </a:ext>
            </a:extLst>
          </p:cNvPr>
          <p:cNvSpPr txBox="1"/>
          <p:nvPr/>
        </p:nvSpPr>
        <p:spPr>
          <a:xfrm>
            <a:off x="2363817" y="2908525"/>
            <a:ext cx="1600593" cy="2277547"/>
          </a:xfrm>
          <a:prstGeom prst="rect">
            <a:avLst/>
          </a:prstGeom>
          <a:noFill/>
          <a:ln w="19050">
            <a:noFill/>
          </a:ln>
        </p:spPr>
        <p:txBody>
          <a:bodyPr wrap="square" lIns="91440" tIns="45720" rIns="91440" bIns="45720" rtlCol="0" anchor="t">
            <a:spAutoFit/>
          </a:bodyPr>
          <a:lstStyle/>
          <a:p>
            <a:pPr marL="0" marR="0" lvl="0" indent="0" defTabSz="914358" eaLnBrk="1" fontAlgn="auto" latinLnBrk="0" hangingPunct="1">
              <a:lnSpc>
                <a:spcPct val="100000"/>
              </a:lnSpc>
              <a:spcBef>
                <a:spcPts val="600"/>
              </a:spcBef>
              <a:spcAft>
                <a:spcPts val="0"/>
              </a:spcAft>
              <a:buClr>
                <a:srgbClr val="0064AF"/>
              </a:buClr>
              <a:buSzTx/>
              <a:buFontTx/>
              <a:buNone/>
              <a:tabLst/>
              <a:defRPr/>
            </a:pPr>
            <a:r>
              <a:rPr kumimoji="0" lang="fi-FI" sz="900" b="1" i="0" u="none" strike="noStrike" kern="0" cap="none" spc="0" normalizeH="0" baseline="0" noProof="0" dirty="0">
                <a:ln>
                  <a:noFill/>
                </a:ln>
                <a:solidFill>
                  <a:srgbClr val="000000"/>
                </a:solidFill>
                <a:effectLst/>
                <a:uLnTx/>
                <a:uFillTx/>
              </a:rPr>
              <a:t>Liikenneverkot ja palvelutaso –osasto</a:t>
            </a:r>
            <a:br>
              <a:rPr kumimoji="0" lang="fi-FI" sz="900" b="1" i="0" u="none" strike="noStrike" kern="0" cap="none" spc="0" normalizeH="0" baseline="0" noProof="0" dirty="0">
                <a:ln>
                  <a:noFill/>
                </a:ln>
                <a:solidFill>
                  <a:srgbClr val="000000"/>
                </a:solidFill>
                <a:effectLst/>
                <a:uLnTx/>
                <a:uFillTx/>
              </a:rPr>
            </a:br>
            <a:r>
              <a:rPr kumimoji="0" lang="fi-FI" sz="900" b="0" i="0" u="none" strike="noStrike" kern="0" cap="none" spc="0" normalizeH="0" baseline="0" noProof="0" dirty="0">
                <a:ln>
                  <a:noFill/>
                </a:ln>
                <a:solidFill>
                  <a:srgbClr val="000000"/>
                </a:solidFill>
                <a:effectLst/>
                <a:uLnTx/>
                <a:uFillTx/>
              </a:rPr>
              <a:t>Anna Saarlo </a:t>
            </a:r>
          </a:p>
          <a:p>
            <a:pPr marL="0" marR="0" lvl="0" indent="0" defTabSz="914358" eaLnBrk="1" fontAlgn="auto" latinLnBrk="0" hangingPunct="1">
              <a:lnSpc>
                <a:spcPct val="100000"/>
              </a:lnSpc>
              <a:spcBef>
                <a:spcPts val="600"/>
              </a:spcBef>
              <a:spcAft>
                <a:spcPts val="0"/>
              </a:spcAft>
              <a:buClr>
                <a:srgbClr val="0064AF"/>
              </a:buClr>
              <a:buSzTx/>
              <a:buFontTx/>
              <a:buNone/>
              <a:tabLst/>
              <a:defRPr/>
            </a:pPr>
            <a:r>
              <a:rPr kumimoji="0" lang="fi-FI" sz="900" b="1" i="0" u="none" strike="noStrike" kern="0" cap="none" spc="0" normalizeH="0" baseline="0" noProof="0" dirty="0">
                <a:ln>
                  <a:noFill/>
                </a:ln>
                <a:solidFill>
                  <a:srgbClr val="000000"/>
                </a:solidFill>
                <a:effectLst/>
                <a:uLnTx/>
                <a:uFillTx/>
              </a:rPr>
              <a:t>Väylien suunnitteluosasto</a:t>
            </a:r>
            <a:br>
              <a:rPr kumimoji="0" lang="fi-FI" sz="900" b="1" i="0" u="none" strike="noStrike" kern="0" cap="none" spc="0" normalizeH="0" baseline="0" noProof="0" dirty="0">
                <a:ln>
                  <a:noFill/>
                </a:ln>
                <a:solidFill>
                  <a:srgbClr val="000000"/>
                </a:solidFill>
                <a:effectLst/>
                <a:uLnTx/>
                <a:uFillTx/>
              </a:rPr>
            </a:br>
            <a:r>
              <a:rPr kumimoji="0" lang="fi-FI" sz="900" b="0" i="0" u="none" strike="noStrike" kern="0" cap="none" spc="0" normalizeH="0" baseline="0" noProof="0" dirty="0">
                <a:ln>
                  <a:noFill/>
                </a:ln>
                <a:solidFill>
                  <a:srgbClr val="000000"/>
                </a:solidFill>
                <a:effectLst/>
                <a:uLnTx/>
                <a:uFillTx/>
              </a:rPr>
              <a:t>Jaakko Knuutila</a:t>
            </a:r>
          </a:p>
          <a:p>
            <a:pPr marL="180000" marR="0" lvl="1"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Kiinteistöyksikkö </a:t>
            </a:r>
          </a:p>
          <a:p>
            <a:pPr marL="180000" marR="0" lvl="1"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Ratasuunnitteluyksikkö </a:t>
            </a:r>
          </a:p>
          <a:p>
            <a:pPr marL="180000" marR="0" lvl="1"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Suunnittelun ohjaus -yksikkö</a:t>
            </a:r>
          </a:p>
          <a:p>
            <a:pPr marL="180000" marR="0" lvl="1"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dirty="0">
                <a:ln>
                  <a:noFill/>
                </a:ln>
                <a:solidFill>
                  <a:srgbClr val="000000"/>
                </a:solidFill>
                <a:effectLst/>
                <a:uLnTx/>
                <a:uFillTx/>
              </a:rPr>
              <a:t>Suunnittelun ohjelmointi- ja liikennetalous-yksikkö  </a:t>
            </a:r>
          </a:p>
        </p:txBody>
      </p:sp>
      <p:sp>
        <p:nvSpPr>
          <p:cNvPr id="29" name="Suorakulmio 13">
            <a:extLst>
              <a:ext uri="{FF2B5EF4-FFF2-40B4-BE49-F238E27FC236}">
                <a16:creationId xmlns:a16="http://schemas.microsoft.com/office/drawing/2014/main" id="{5BBDE0F6-46EF-49D3-A524-DF74918AA507}"/>
              </a:ext>
            </a:extLst>
          </p:cNvPr>
          <p:cNvSpPr/>
          <p:nvPr/>
        </p:nvSpPr>
        <p:spPr>
          <a:xfrm>
            <a:off x="386630" y="2908525"/>
            <a:ext cx="1768582" cy="3831818"/>
          </a:xfrm>
          <a:prstGeom prst="rect">
            <a:avLst/>
          </a:prstGeom>
          <a:noFill/>
          <a:ln w="19050">
            <a:noFill/>
          </a:ln>
        </p:spPr>
        <p:txBody>
          <a:bodyPr wrap="square" lIns="91440" tIns="45720" rIns="91440" bIns="45720" anchor="t">
            <a:spAutoFit/>
          </a:bodyPr>
          <a:lstStyle/>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Toiminnansuunnittelu ja johtamisjärjestelmä -osasto​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Ari-Pekka Manninen</a:t>
            </a:r>
            <a:endParaRPr lang="fi-FI" sz="900" b="1" dirty="0">
              <a:solidFill>
                <a:srgbClr val="000000"/>
              </a:solidFill>
              <a:ea typeface="Calibri" panose="020F0502020204030204" pitchFamily="34" charset="0"/>
              <a:cs typeface="Times New Roman" panose="02020603050405020304" pitchFamily="18" charset="0"/>
            </a:endParaRPr>
          </a:p>
          <a:p>
            <a:pPr>
              <a:spcBef>
                <a:spcPts val="600"/>
              </a:spcBef>
              <a:buClr>
                <a:srgbClr val="0064AF"/>
              </a:buClr>
              <a:defRPr/>
            </a:pPr>
            <a:r>
              <a:rPr lang="fi-FI" sz="900" b="1" dirty="0">
                <a:solidFill>
                  <a:srgbClr val="000000"/>
                </a:solidFill>
                <a:ea typeface="Calibri" panose="020F0502020204030204" pitchFamily="34" charset="0"/>
                <a:cs typeface="Times New Roman" panose="02020603050405020304" pitchFamily="18" charset="0"/>
              </a:rPr>
              <a:t>Talousosasto</a:t>
            </a:r>
            <a:br>
              <a:rPr lang="fi-FI" sz="900" b="1" dirty="0">
                <a:solidFill>
                  <a:srgbClr val="000000"/>
                </a:solidFill>
                <a:ea typeface="Calibri" panose="020F0502020204030204" pitchFamily="34" charset="0"/>
                <a:cs typeface="Times New Roman" panose="02020603050405020304" pitchFamily="18" charset="0"/>
              </a:rPr>
            </a:br>
            <a:r>
              <a:rPr lang="fi-FI" sz="900" dirty="0">
                <a:solidFill>
                  <a:srgbClr val="000000"/>
                </a:solidFill>
                <a:ea typeface="Calibri" panose="020F0502020204030204" pitchFamily="34" charset="0"/>
                <a:cs typeface="Times New Roman" panose="02020603050405020304" pitchFamily="18" charset="0"/>
              </a:rPr>
              <a:t>Elina Tossavainen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err="1">
                <a:solidFill>
                  <a:srgbClr val="000000"/>
                </a:solidFill>
                <a:ea typeface="Calibri" panose="020F0502020204030204" pitchFamily="34" charset="0"/>
                <a:cs typeface="Times New Roman" panose="02020603050405020304" pitchFamily="18" charset="0"/>
              </a:rPr>
              <a:t>Hankecontroller</a:t>
            </a:r>
            <a:r>
              <a:rPr lang="fi-FI" sz="900" dirty="0">
                <a:solidFill>
                  <a:srgbClr val="000000"/>
                </a:solidFill>
                <a:ea typeface="Calibri" panose="020F0502020204030204" pitchFamily="34" charset="0"/>
                <a:cs typeface="Times New Roman" panose="02020603050405020304" pitchFamily="18" charset="0"/>
              </a:rPr>
              <a:t>-yksikkö</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180000">
              <a:spcBef>
                <a:spcPts val="600"/>
              </a:spcBef>
              <a:buClr>
                <a:srgbClr val="0064AF"/>
              </a:buClr>
              <a:defRPr/>
            </a:pPr>
            <a:r>
              <a:rPr lang="fi-FI" sz="900" dirty="0">
                <a:solidFill>
                  <a:srgbClr val="000000"/>
                </a:solidFill>
                <a:ea typeface="Calibri" panose="020F0502020204030204" pitchFamily="34" charset="0"/>
                <a:cs typeface="Times New Roman" panose="02020603050405020304" pitchFamily="18" charset="0"/>
              </a:rPr>
              <a:t>Talouspalveluyksikkö</a:t>
            </a:r>
          </a:p>
          <a:p>
            <a:pPr marL="180000">
              <a:spcBef>
                <a:spcPts val="600"/>
              </a:spcBef>
              <a:buClr>
                <a:srgbClr val="0064AF"/>
              </a:buClr>
              <a:defRPr/>
            </a:pPr>
            <a:r>
              <a:rPr lang="fi-FI" sz="900" dirty="0" err="1">
                <a:solidFill>
                  <a:srgbClr val="000000"/>
                </a:solidFill>
                <a:ea typeface="Calibri" panose="020F0502020204030204" pitchFamily="34" charset="0"/>
                <a:cs typeface="Times New Roman" panose="02020603050405020304" pitchFamily="18" charset="0"/>
              </a:rPr>
              <a:t>Toimialacontroller</a:t>
            </a:r>
            <a:r>
              <a:rPr lang="fi-FI" sz="900" dirty="0">
                <a:solidFill>
                  <a:srgbClr val="000000"/>
                </a:solidFill>
                <a:ea typeface="Calibri" panose="020F0502020204030204" pitchFamily="34" charset="0"/>
                <a:cs typeface="Times New Roman" panose="02020603050405020304" pitchFamily="18" charset="0"/>
              </a:rPr>
              <a:t>-tehtävät </a:t>
            </a:r>
            <a:endParaRPr lang="fi-FI" sz="9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spcBef>
                <a:spcPts val="600"/>
              </a:spcBef>
              <a:defRPr/>
            </a:pPr>
            <a:r>
              <a:rPr lang="fi-FI" sz="900" b="1" dirty="0">
                <a:solidFill>
                  <a:srgbClr val="000000"/>
                </a:solidFill>
                <a:ea typeface="Tahoma"/>
                <a:cs typeface="Tahoma"/>
              </a:rPr>
              <a:t>Digirata ja liikenteenohjauksen</a:t>
            </a:r>
            <a:br>
              <a:rPr lang="fi-FI" sz="900" b="1" dirty="0">
                <a:solidFill>
                  <a:srgbClr val="000000"/>
                </a:solidFill>
                <a:ea typeface="Tahoma"/>
                <a:cs typeface="Tahoma"/>
              </a:rPr>
            </a:br>
            <a:r>
              <a:rPr lang="fi-FI" sz="900" b="1" dirty="0">
                <a:solidFill>
                  <a:srgbClr val="000000"/>
                </a:solidFill>
                <a:ea typeface="Tahoma"/>
                <a:cs typeface="Tahoma"/>
              </a:rPr>
              <a:t>hankinta –osasto</a:t>
            </a:r>
            <a:br>
              <a:rPr lang="fi-FI" sz="900" b="1" dirty="0">
                <a:solidFill>
                  <a:srgbClr val="000000"/>
                </a:solidFill>
                <a:ea typeface="Tahoma"/>
                <a:cs typeface="Tahoma"/>
              </a:rPr>
            </a:br>
            <a:r>
              <a:rPr lang="fi-FI" sz="900" dirty="0">
                <a:solidFill>
                  <a:srgbClr val="000000"/>
                </a:solidFill>
                <a:ea typeface="Tahoma"/>
                <a:cs typeface="Tahoma"/>
              </a:rPr>
              <a:t>Esa Sirkiä</a:t>
            </a:r>
          </a:p>
          <a:p>
            <a:pPr>
              <a:spcBef>
                <a:spcPts val="600"/>
              </a:spcBef>
              <a:defRPr/>
            </a:pPr>
            <a:r>
              <a:rPr lang="fi-FI" sz="900" b="1" dirty="0" err="1">
                <a:solidFill>
                  <a:srgbClr val="000000"/>
                </a:solidFill>
                <a:ea typeface="Tahoma"/>
                <a:cs typeface="Tahoma"/>
              </a:rPr>
              <a:t>Ely</a:t>
            </a:r>
            <a:r>
              <a:rPr lang="fi-FI" sz="900" b="1" dirty="0">
                <a:solidFill>
                  <a:srgbClr val="000000"/>
                </a:solidFill>
                <a:ea typeface="Tahoma"/>
                <a:cs typeface="Tahoma"/>
              </a:rPr>
              <a:t>-ohjaus</a:t>
            </a:r>
            <a:br>
              <a:rPr lang="fi-FI" sz="900" b="1" dirty="0">
                <a:solidFill>
                  <a:srgbClr val="000000"/>
                </a:solidFill>
                <a:ea typeface="Tahoma"/>
                <a:cs typeface="Tahoma"/>
              </a:rPr>
            </a:br>
            <a:r>
              <a:rPr lang="fi-FI" sz="900" dirty="0">
                <a:solidFill>
                  <a:srgbClr val="000000"/>
                </a:solidFill>
                <a:ea typeface="Tahoma"/>
                <a:cs typeface="Tahoma"/>
              </a:rPr>
              <a:t>Jarmo Joutsensaari</a:t>
            </a:r>
          </a:p>
          <a:p>
            <a:pPr>
              <a:spcBef>
                <a:spcPts val="600"/>
              </a:spcBef>
              <a:defRPr/>
            </a:pPr>
            <a:r>
              <a:rPr lang="fi-FI" sz="900" b="1" dirty="0">
                <a:solidFill>
                  <a:srgbClr val="000000"/>
                </a:solidFill>
                <a:ea typeface="Tahoma"/>
                <a:cs typeface="Tahoma"/>
              </a:rPr>
              <a:t>Rautatiejohtaja</a:t>
            </a:r>
            <a:br>
              <a:rPr lang="fi-FI" sz="900" b="1" dirty="0">
                <a:solidFill>
                  <a:srgbClr val="000000"/>
                </a:solidFill>
                <a:ea typeface="Tahoma"/>
                <a:cs typeface="Tahoma"/>
              </a:rPr>
            </a:br>
            <a:r>
              <a:rPr lang="fi-FI" sz="900" dirty="0">
                <a:solidFill>
                  <a:srgbClr val="000000"/>
                </a:solidFill>
                <a:ea typeface="Tahoma"/>
                <a:cs typeface="Tahoma"/>
              </a:rPr>
              <a:t>Jukka </a:t>
            </a:r>
            <a:r>
              <a:rPr lang="fi-FI" sz="900" dirty="0" err="1">
                <a:solidFill>
                  <a:srgbClr val="000000"/>
                </a:solidFill>
                <a:ea typeface="Tahoma"/>
                <a:cs typeface="Tahoma"/>
              </a:rPr>
              <a:t>Ronni</a:t>
            </a:r>
            <a:endParaRPr lang="fi-FI" sz="900" dirty="0">
              <a:solidFill>
                <a:srgbClr val="000000"/>
              </a:solidFill>
              <a:ea typeface="Tahoma"/>
              <a:cs typeface="Tahoma"/>
            </a:endParaRPr>
          </a:p>
          <a:p>
            <a:pPr>
              <a:spcBef>
                <a:spcPts val="600"/>
              </a:spcBef>
              <a:defRPr/>
            </a:pPr>
            <a:r>
              <a:rPr lang="fi-FI" sz="900" b="1" dirty="0">
                <a:solidFill>
                  <a:srgbClr val="000000"/>
                </a:solidFill>
                <a:ea typeface="Tahoma"/>
                <a:cs typeface="Tahoma"/>
              </a:rPr>
              <a:t>Tieliikennejohtaja</a:t>
            </a:r>
            <a:br>
              <a:rPr lang="fi-FI" sz="900" b="1" dirty="0">
                <a:solidFill>
                  <a:srgbClr val="000000"/>
                </a:solidFill>
                <a:ea typeface="Tahoma"/>
                <a:cs typeface="Tahoma"/>
              </a:rPr>
            </a:br>
            <a:r>
              <a:rPr lang="fi-FI" sz="900" dirty="0">
                <a:solidFill>
                  <a:srgbClr val="000000"/>
                </a:solidFill>
                <a:ea typeface="Tahoma"/>
                <a:cs typeface="Tahoma"/>
              </a:rPr>
              <a:t>Jarmo Joutsensaari</a:t>
            </a:r>
          </a:p>
          <a:p>
            <a:pPr>
              <a:spcBef>
                <a:spcPts val="600"/>
              </a:spcBef>
              <a:defRPr/>
            </a:pPr>
            <a:r>
              <a:rPr lang="fi-FI" sz="900" b="1" dirty="0">
                <a:solidFill>
                  <a:srgbClr val="000000"/>
                </a:solidFill>
                <a:ea typeface="Tahoma"/>
                <a:cs typeface="Tahoma"/>
              </a:rPr>
              <a:t>Vesiliikennejohtaja</a:t>
            </a:r>
            <a:br>
              <a:rPr lang="fi-FI" sz="900" b="1" dirty="0">
                <a:solidFill>
                  <a:srgbClr val="000000"/>
                </a:solidFill>
                <a:ea typeface="Tahoma"/>
                <a:cs typeface="Tahoma"/>
              </a:rPr>
            </a:br>
            <a:r>
              <a:rPr lang="fi-FI" sz="900" dirty="0">
                <a:solidFill>
                  <a:srgbClr val="000000"/>
                </a:solidFill>
                <a:ea typeface="Tahoma"/>
                <a:cs typeface="Tahoma"/>
              </a:rPr>
              <a:t>Jarkko Toivola</a:t>
            </a:r>
          </a:p>
        </p:txBody>
      </p:sp>
      <p:sp>
        <p:nvSpPr>
          <p:cNvPr id="30" name="object 5">
            <a:extLst>
              <a:ext uri="{FF2B5EF4-FFF2-40B4-BE49-F238E27FC236}">
                <a16:creationId xmlns:a16="http://schemas.microsoft.com/office/drawing/2014/main" id="{BDA58306-29B1-4B92-9A1F-0CB44A7ED70F}"/>
              </a:ext>
            </a:extLst>
          </p:cNvPr>
          <p:cNvSpPr txBox="1"/>
          <p:nvPr/>
        </p:nvSpPr>
        <p:spPr>
          <a:xfrm>
            <a:off x="2309146" y="871813"/>
            <a:ext cx="2211148" cy="319404"/>
          </a:xfrm>
          <a:prstGeom prst="rect">
            <a:avLst/>
          </a:prstGeom>
          <a:noFill/>
          <a:ln w="19050">
            <a:noFill/>
          </a:ln>
        </p:spPr>
        <p:txBody>
          <a:bodyPr vert="horz" wrap="square" lIns="0" tIns="11515" rIns="0" bIns="0" rtlCol="0" anchor="t">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1" i="0" u="none" strike="noStrike" kern="0" cap="none" spc="-5" normalizeH="0" baseline="0" noProof="0">
                <a:ln>
                  <a:noFill/>
                </a:ln>
                <a:solidFill>
                  <a:srgbClr val="000000"/>
                </a:solidFill>
                <a:effectLst/>
                <a:uLnTx/>
                <a:uFillTx/>
                <a:ea typeface="Tahoma" panose="020B0604030504040204" pitchFamily="34" charset="0"/>
                <a:cs typeface="Tahoma" panose="020B0604030504040204" pitchFamily="34" charset="0"/>
              </a:rPr>
              <a:t>Yhteiskuntasuhteet ja henkilöstö</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0" i="0" u="none" strike="noStrike" kern="0" cap="none" spc="-5" normalizeH="0" baseline="0" noProof="0">
                <a:ln>
                  <a:noFill/>
                </a:ln>
                <a:solidFill>
                  <a:srgbClr val="000000"/>
                </a:solidFill>
                <a:effectLst/>
                <a:uLnTx/>
                <a:uFillTx/>
                <a:ea typeface="Tahoma" panose="020B0604030504040204" pitchFamily="34" charset="0"/>
                <a:cs typeface="Tahoma" panose="020B0604030504040204" pitchFamily="34" charset="0"/>
              </a:rPr>
              <a:t>Anna Jokela</a:t>
            </a:r>
            <a:endParaRPr kumimoji="0" lang="fi-FI" sz="1000" b="0" i="0" u="none" strike="noStrike" kern="0" cap="none" spc="0" normalizeH="0" baseline="0" noProof="0">
              <a:ln>
                <a:noFill/>
              </a:ln>
              <a:solidFill>
                <a:srgbClr val="000000"/>
              </a:solidFill>
              <a:effectLst/>
              <a:uLnTx/>
              <a:uFillTx/>
            </a:endParaRPr>
          </a:p>
        </p:txBody>
      </p:sp>
      <p:sp>
        <p:nvSpPr>
          <p:cNvPr id="31" name="Tekstiruutu 67">
            <a:extLst>
              <a:ext uri="{FF2B5EF4-FFF2-40B4-BE49-F238E27FC236}">
                <a16:creationId xmlns:a16="http://schemas.microsoft.com/office/drawing/2014/main" id="{FA9D4A18-B548-4CE4-AE0C-6C95EAD2931F}"/>
              </a:ext>
            </a:extLst>
          </p:cNvPr>
          <p:cNvSpPr txBox="1"/>
          <p:nvPr/>
        </p:nvSpPr>
        <p:spPr>
          <a:xfrm>
            <a:off x="2201189" y="1268243"/>
            <a:ext cx="2262002" cy="661720"/>
          </a:xfrm>
          <a:prstGeom prst="rect">
            <a:avLst/>
          </a:prstGeom>
          <a:noFill/>
          <a:ln w="19050">
            <a:noFill/>
          </a:ln>
        </p:spPr>
        <p:txBody>
          <a:bodyPr wrap="square" lIns="91440" tIns="45720" rIns="91440" bIns="45720" rtlCol="0" anchor="t">
            <a:spAutoFit/>
          </a:bodyPr>
          <a:lstStyle/>
          <a:p>
            <a:pPr marL="0" marR="0" lvl="0"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a:ln>
                  <a:noFill/>
                </a:ln>
                <a:solidFill>
                  <a:srgbClr val="000000"/>
                </a:solidFill>
                <a:effectLst/>
                <a:uLnTx/>
                <a:uFillTx/>
              </a:rPr>
              <a:t>Asiakkuusyksikkö – Anu Kruth</a:t>
            </a:r>
          </a:p>
          <a:p>
            <a:pPr marL="0" marR="0" lvl="0"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a:ln>
                  <a:noFill/>
                </a:ln>
                <a:solidFill>
                  <a:srgbClr val="000000"/>
                </a:solidFill>
                <a:effectLst/>
                <a:uLnTx/>
                <a:uFillTx/>
              </a:rPr>
              <a:t>Henkilöstöyksikkö – Joanna </a:t>
            </a:r>
            <a:r>
              <a:rPr kumimoji="0" lang="fi-FI" sz="900" b="0" i="0" u="none" strike="noStrike" kern="0" cap="none" spc="0" normalizeH="0" baseline="0" noProof="0" err="1">
                <a:ln>
                  <a:noFill/>
                </a:ln>
                <a:solidFill>
                  <a:srgbClr val="000000"/>
                </a:solidFill>
                <a:effectLst/>
                <a:uLnTx/>
                <a:uFillTx/>
              </a:rPr>
              <a:t>Brady-Bister</a:t>
            </a:r>
            <a:endParaRPr kumimoji="0" lang="fi-FI" sz="900" b="0" i="0" u="none" strike="noStrike" kern="0" cap="none" spc="0" normalizeH="0" baseline="0" noProof="0">
              <a:ln>
                <a:noFill/>
              </a:ln>
              <a:solidFill>
                <a:srgbClr val="000000"/>
              </a:solidFill>
              <a:effectLst/>
              <a:uLnTx/>
              <a:uFillTx/>
            </a:endParaRPr>
          </a:p>
          <a:p>
            <a:pPr marL="0" marR="0" lvl="0" indent="0" defTabSz="914358"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a:ln>
                  <a:noFill/>
                </a:ln>
                <a:solidFill>
                  <a:srgbClr val="000000"/>
                </a:solidFill>
                <a:effectLst/>
                <a:uLnTx/>
                <a:uFillTx/>
              </a:rPr>
              <a:t>Viestintäyksikkö – Hanna Ackley</a:t>
            </a:r>
            <a:endParaRPr kumimoji="0" lang="fi-FI" sz="900" b="0" i="0" u="none" strike="noStrike" kern="0" cap="none" spc="0" normalizeH="0" baseline="0" noProof="0">
              <a:ln>
                <a:noFill/>
              </a:ln>
              <a:solidFill>
                <a:srgbClr val="000000"/>
              </a:solidFill>
              <a:effectLst/>
              <a:uLnTx/>
              <a:uFillTx/>
              <a:ea typeface="Tahoma"/>
              <a:cs typeface="Tahoma"/>
            </a:endParaRPr>
          </a:p>
        </p:txBody>
      </p:sp>
      <p:sp>
        <p:nvSpPr>
          <p:cNvPr id="32" name="object 7">
            <a:extLst>
              <a:ext uri="{FF2B5EF4-FFF2-40B4-BE49-F238E27FC236}">
                <a16:creationId xmlns:a16="http://schemas.microsoft.com/office/drawing/2014/main" id="{17B6AAF9-CD30-4C5B-9252-B577FB1ECE8E}"/>
              </a:ext>
            </a:extLst>
          </p:cNvPr>
          <p:cNvSpPr txBox="1"/>
          <p:nvPr/>
        </p:nvSpPr>
        <p:spPr>
          <a:xfrm>
            <a:off x="7930400" y="803007"/>
            <a:ext cx="926895" cy="319404"/>
          </a:xfrm>
          <a:prstGeom prst="rect">
            <a:avLst/>
          </a:prstGeom>
          <a:noFill/>
          <a:ln w="19050">
            <a:noFill/>
          </a:ln>
        </p:spPr>
        <p:txBody>
          <a:bodyPr vert="horz" wrap="square" lIns="0" tIns="11515" rIns="0" bIns="0" rtlCol="0" anchor="t">
            <a:spAutoFit/>
          </a:bodyPr>
          <a:lstStyle/>
          <a:p>
            <a:pPr marL="11430" defTabSz="914358">
              <a:buClr>
                <a:srgbClr val="0064AF"/>
              </a:buClr>
              <a:defRPr/>
            </a:pPr>
            <a:r>
              <a:rPr lang="fi-FI" sz="1000" b="1" spc="-5">
                <a:solidFill>
                  <a:srgbClr val="000000"/>
                </a:solidFill>
                <a:ea typeface="Tahoma"/>
                <a:cs typeface="Tahoma"/>
              </a:rPr>
              <a:t>Lakiasiat</a:t>
            </a:r>
          </a:p>
          <a:p>
            <a:pPr marL="11430" defTabSz="914358">
              <a:buClr>
                <a:srgbClr val="0064AF"/>
              </a:buClr>
              <a:defRPr/>
            </a:pPr>
            <a:r>
              <a:rPr lang="fi-FI" sz="1000" spc="-5">
                <a:solidFill>
                  <a:srgbClr val="000000"/>
                </a:solidFill>
                <a:ea typeface="Tahoma"/>
                <a:cs typeface="Tahoma"/>
              </a:rPr>
              <a:t>Laura </a:t>
            </a:r>
            <a:r>
              <a:rPr lang="fi-FI" sz="1000" spc="-5" err="1">
                <a:solidFill>
                  <a:srgbClr val="000000"/>
                </a:solidFill>
                <a:ea typeface="Tahoma"/>
                <a:cs typeface="Tahoma"/>
              </a:rPr>
              <a:t>Kuistio</a:t>
            </a:r>
            <a:endParaRPr lang="fi-FI" sz="1000" spc="-5">
              <a:solidFill>
                <a:srgbClr val="000000"/>
              </a:solidFill>
              <a:ea typeface="Tahoma"/>
              <a:cs typeface="Tahoma"/>
            </a:endParaRPr>
          </a:p>
        </p:txBody>
      </p:sp>
      <p:sp>
        <p:nvSpPr>
          <p:cNvPr id="33" name="Tekstiruutu 68">
            <a:extLst>
              <a:ext uri="{FF2B5EF4-FFF2-40B4-BE49-F238E27FC236}">
                <a16:creationId xmlns:a16="http://schemas.microsoft.com/office/drawing/2014/main" id="{0088A945-402A-49A7-9219-F8FDD97C496B}"/>
              </a:ext>
            </a:extLst>
          </p:cNvPr>
          <p:cNvSpPr txBox="1"/>
          <p:nvPr/>
        </p:nvSpPr>
        <p:spPr>
          <a:xfrm>
            <a:off x="7829993" y="1173078"/>
            <a:ext cx="1919893" cy="230832"/>
          </a:xfrm>
          <a:prstGeom prst="rect">
            <a:avLst/>
          </a:prstGeom>
          <a:noFill/>
          <a:ln w="19050">
            <a:noFill/>
          </a:ln>
        </p:spPr>
        <p:txBody>
          <a:bodyPr wrap="square" lIns="91440" tIns="45720" rIns="91440" bIns="45720" rtlCol="0" anchor="t">
            <a:spAutoFit/>
          </a:bodyPr>
          <a:lstStyle/>
          <a:p>
            <a:pPr marL="0" marR="0" lvl="0" indent="0" defTabSz="1507846" eaLnBrk="1" fontAlgn="auto" latinLnBrk="0" hangingPunct="1">
              <a:lnSpc>
                <a:spcPct val="100000"/>
              </a:lnSpc>
              <a:spcBef>
                <a:spcPts val="600"/>
              </a:spcBef>
              <a:spcAft>
                <a:spcPts val="0"/>
              </a:spcAft>
              <a:buClr>
                <a:srgbClr val="0064AF"/>
              </a:buClr>
              <a:buSzTx/>
              <a:buFontTx/>
              <a:buNone/>
              <a:tabLst/>
              <a:defRPr/>
            </a:pPr>
            <a:r>
              <a:rPr kumimoji="0" lang="fi-FI" sz="900" b="0" i="0" u="none" strike="noStrike" kern="0" cap="none" spc="0" normalizeH="0" baseline="0" noProof="0">
                <a:ln>
                  <a:noFill/>
                </a:ln>
                <a:solidFill>
                  <a:srgbClr val="000000"/>
                </a:solidFill>
                <a:effectLst/>
                <a:uLnTx/>
                <a:uFillTx/>
              </a:rPr>
              <a:t>Oikeusyksikkö – Katja Koskelainen</a:t>
            </a:r>
          </a:p>
        </p:txBody>
      </p:sp>
      <p:sp>
        <p:nvSpPr>
          <p:cNvPr id="34" name="Suorakulmio 71">
            <a:extLst>
              <a:ext uri="{FF2B5EF4-FFF2-40B4-BE49-F238E27FC236}">
                <a16:creationId xmlns:a16="http://schemas.microsoft.com/office/drawing/2014/main" id="{5D26A5B8-23FE-4AD6-ADA2-C8165AAD16B6}"/>
              </a:ext>
            </a:extLst>
          </p:cNvPr>
          <p:cNvSpPr/>
          <p:nvPr/>
        </p:nvSpPr>
        <p:spPr>
          <a:xfrm>
            <a:off x="7814856" y="1572816"/>
            <a:ext cx="1230145" cy="400110"/>
          </a:xfrm>
          <a:prstGeom prst="rect">
            <a:avLst/>
          </a:prstGeom>
          <a:noFill/>
          <a:ln w="19050">
            <a:noFill/>
          </a:ln>
        </p:spPr>
        <p:txBody>
          <a:bodyPr wrap="none" lIns="91440" tIns="45720" rIns="91440" bIns="45720" anchor="t">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1" i="0" u="none" strike="noStrike" kern="0" cap="none" spc="-5" normalizeH="0" baseline="0" noProof="0">
                <a:ln>
                  <a:noFill/>
                </a:ln>
                <a:solidFill>
                  <a:srgbClr val="000000"/>
                </a:solidFill>
                <a:effectLst/>
                <a:uLnTx/>
                <a:uFillTx/>
                <a:ea typeface="Tahoma" panose="020B0604030504040204" pitchFamily="34" charset="0"/>
                <a:cs typeface="Tahoma" panose="020B0604030504040204" pitchFamily="34" charset="0"/>
              </a:rPr>
              <a:t>Hankintajohtaja</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0" i="0" u="none" strike="noStrike" kern="0" cap="none" spc="-5" normalizeH="0" baseline="0" noProof="0">
                <a:ln>
                  <a:noFill/>
                </a:ln>
                <a:solidFill>
                  <a:srgbClr val="000000"/>
                </a:solidFill>
                <a:effectLst/>
                <a:uLnTx/>
                <a:uFillTx/>
                <a:ea typeface="Tahoma" panose="020B0604030504040204" pitchFamily="34" charset="0"/>
                <a:cs typeface="Tahoma" panose="020B0604030504040204" pitchFamily="34" charset="0"/>
              </a:rPr>
              <a:t>Pekka Petäjäniemi</a:t>
            </a:r>
            <a:endParaRPr kumimoji="0" lang="fi-FI" sz="1000" b="0" i="0" u="none" strike="noStrike" kern="0" cap="none" spc="0" normalizeH="0" baseline="0" noProof="0">
              <a:ln>
                <a:noFill/>
              </a:ln>
              <a:solidFill>
                <a:srgbClr val="000000"/>
              </a:solidFill>
              <a:effectLst/>
              <a:uLnTx/>
              <a:uFillTx/>
            </a:endParaRPr>
          </a:p>
        </p:txBody>
      </p:sp>
      <p:sp>
        <p:nvSpPr>
          <p:cNvPr id="35" name="TextBox 34">
            <a:extLst>
              <a:ext uri="{FF2B5EF4-FFF2-40B4-BE49-F238E27FC236}">
                <a16:creationId xmlns:a16="http://schemas.microsoft.com/office/drawing/2014/main" id="{7E351106-DCAF-497B-A2B7-8FAD57DA3499}"/>
              </a:ext>
            </a:extLst>
          </p:cNvPr>
          <p:cNvSpPr txBox="1"/>
          <p:nvPr/>
        </p:nvSpPr>
        <p:spPr>
          <a:xfrm>
            <a:off x="275955" y="226050"/>
            <a:ext cx="5241908" cy="46166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2400" b="1" i="0" u="none" strike="noStrike" kern="0" cap="none" spc="-9" normalizeH="0" baseline="0" noProof="0" dirty="0">
                <a:ln>
                  <a:noFill/>
                </a:ln>
                <a:solidFill>
                  <a:srgbClr val="000000"/>
                </a:solidFill>
                <a:effectLst/>
                <a:uLnTx/>
                <a:uFillTx/>
                <a:ea typeface="Tahoma" panose="020B0604030504040204" pitchFamily="34" charset="0"/>
                <a:cs typeface="Tahoma" panose="020B0604030504040204" pitchFamily="34" charset="0"/>
              </a:rPr>
              <a:t>Väyläviraston </a:t>
            </a:r>
            <a:r>
              <a:rPr kumimoji="0" lang="fi-FI" sz="2400" b="1" i="0" u="none" strike="noStrike" kern="0" cap="none" spc="-5" normalizeH="0" baseline="0" noProof="0" dirty="0">
                <a:ln>
                  <a:noFill/>
                </a:ln>
                <a:solidFill>
                  <a:srgbClr val="000000"/>
                </a:solidFill>
                <a:effectLst/>
                <a:uLnTx/>
                <a:uFillTx/>
                <a:ea typeface="Tahoma" panose="020B0604030504040204" pitchFamily="34" charset="0"/>
                <a:cs typeface="Tahoma" panose="020B0604030504040204" pitchFamily="34" charset="0"/>
              </a:rPr>
              <a:t>organisaatio 2023</a:t>
            </a:r>
            <a:endParaRPr kumimoji="0" lang="fi-FI" sz="2400" b="1" i="0" u="none" strike="noStrike" kern="0" cap="none" spc="0" normalizeH="0" baseline="0" noProof="0" dirty="0">
              <a:ln>
                <a:noFill/>
              </a:ln>
              <a:solidFill>
                <a:srgbClr val="000000"/>
              </a:solidFill>
              <a:effectLst/>
              <a:uLnTx/>
              <a:uFillTx/>
            </a:endParaRPr>
          </a:p>
        </p:txBody>
      </p:sp>
      <p:sp>
        <p:nvSpPr>
          <p:cNvPr id="36" name="Rectangle 35">
            <a:extLst>
              <a:ext uri="{FF2B5EF4-FFF2-40B4-BE49-F238E27FC236}">
                <a16:creationId xmlns:a16="http://schemas.microsoft.com/office/drawing/2014/main" id="{8227C171-66FD-41AD-848A-8B71399EE6CE}"/>
              </a:ext>
            </a:extLst>
          </p:cNvPr>
          <p:cNvSpPr/>
          <p:nvPr/>
        </p:nvSpPr>
        <p:spPr>
          <a:xfrm>
            <a:off x="2363818" y="2467785"/>
            <a:ext cx="1704832"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37" name="Rectangle 36">
            <a:extLst>
              <a:ext uri="{FF2B5EF4-FFF2-40B4-BE49-F238E27FC236}">
                <a16:creationId xmlns:a16="http://schemas.microsoft.com/office/drawing/2014/main" id="{A8E1A33A-35CF-449F-90AF-8A837F2D1C6B}"/>
              </a:ext>
            </a:extLst>
          </p:cNvPr>
          <p:cNvSpPr/>
          <p:nvPr/>
        </p:nvSpPr>
        <p:spPr>
          <a:xfrm>
            <a:off x="4332285" y="2466095"/>
            <a:ext cx="1723201"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38" name="Rectangle 37">
            <a:extLst>
              <a:ext uri="{FF2B5EF4-FFF2-40B4-BE49-F238E27FC236}">
                <a16:creationId xmlns:a16="http://schemas.microsoft.com/office/drawing/2014/main" id="{CC3757BC-42B8-429E-9B11-EA978C087B7F}"/>
              </a:ext>
            </a:extLst>
          </p:cNvPr>
          <p:cNvSpPr/>
          <p:nvPr/>
        </p:nvSpPr>
        <p:spPr>
          <a:xfrm>
            <a:off x="6315862" y="2464422"/>
            <a:ext cx="2760594"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39" name="Rectangle 38">
            <a:extLst>
              <a:ext uri="{FF2B5EF4-FFF2-40B4-BE49-F238E27FC236}">
                <a16:creationId xmlns:a16="http://schemas.microsoft.com/office/drawing/2014/main" id="{5CD80EF9-167A-4E6B-A02A-21A35286D8C9}"/>
              </a:ext>
            </a:extLst>
          </p:cNvPr>
          <p:cNvSpPr/>
          <p:nvPr/>
        </p:nvSpPr>
        <p:spPr>
          <a:xfrm>
            <a:off x="9337100" y="2459189"/>
            <a:ext cx="2464807"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40" name="Rectangle 39">
            <a:extLst>
              <a:ext uri="{FF2B5EF4-FFF2-40B4-BE49-F238E27FC236}">
                <a16:creationId xmlns:a16="http://schemas.microsoft.com/office/drawing/2014/main" id="{B8D2BCD2-2CF0-4D47-A5B9-FC59FAF41DC5}"/>
              </a:ext>
            </a:extLst>
          </p:cNvPr>
          <p:cNvSpPr/>
          <p:nvPr/>
        </p:nvSpPr>
        <p:spPr>
          <a:xfrm>
            <a:off x="390093" y="2467786"/>
            <a:ext cx="1704832" cy="401333"/>
          </a:xfrm>
          <a:prstGeom prst="rect">
            <a:avLst/>
          </a:prstGeom>
          <a:solidFill>
            <a:srgbClr val="009BFF">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rgbClr val="000000"/>
              </a:solidFill>
              <a:effectLst/>
              <a:uLnTx/>
              <a:uFillTx/>
              <a:latin typeface="Tahoma"/>
              <a:ea typeface="+mn-ea"/>
              <a:cs typeface="+mn-cs"/>
            </a:endParaRPr>
          </a:p>
        </p:txBody>
      </p:sp>
      <p:sp>
        <p:nvSpPr>
          <p:cNvPr id="41" name="object 6">
            <a:extLst>
              <a:ext uri="{FF2B5EF4-FFF2-40B4-BE49-F238E27FC236}">
                <a16:creationId xmlns:a16="http://schemas.microsoft.com/office/drawing/2014/main" id="{F3E12F49-2051-4850-8003-E693A9BF58F6}"/>
              </a:ext>
            </a:extLst>
          </p:cNvPr>
          <p:cNvSpPr txBox="1"/>
          <p:nvPr/>
        </p:nvSpPr>
        <p:spPr>
          <a:xfrm>
            <a:off x="478583" y="2493116"/>
            <a:ext cx="1099474" cy="319404"/>
          </a:xfrm>
          <a:prstGeom prst="rect">
            <a:avLst/>
          </a:prstGeom>
          <a:noFill/>
          <a:ln w="19050">
            <a:noFill/>
          </a:ln>
        </p:spPr>
        <p:txBody>
          <a:bodyPr vert="horz" wrap="square" lIns="0" tIns="11515" rIns="0" bIns="0" rtlCol="0" anchor="b">
            <a:spAutoFit/>
          </a:bodyPr>
          <a:lstStyle/>
          <a:p>
            <a:pPr marL="11430" defTabSz="914358">
              <a:buClr>
                <a:srgbClr val="0064AF"/>
              </a:buClr>
              <a:defRPr/>
            </a:pPr>
            <a:r>
              <a:rPr lang="fi-FI" sz="1000" b="1" spc="-9">
                <a:solidFill>
                  <a:srgbClr val="000000"/>
                </a:solidFill>
                <a:ea typeface="Tahoma"/>
                <a:cs typeface="Tahoma"/>
              </a:rPr>
              <a:t>Toiminnanohjaus</a:t>
            </a:r>
          </a:p>
          <a:p>
            <a:pPr marL="11430" defTabSz="914358">
              <a:buClr>
                <a:srgbClr val="0064AF"/>
              </a:buClr>
              <a:defRPr/>
            </a:pPr>
            <a:r>
              <a:rPr lang="fi-FI" sz="1000" spc="-9">
                <a:solidFill>
                  <a:srgbClr val="000000"/>
                </a:solidFill>
                <a:ea typeface="Tahoma"/>
                <a:cs typeface="Tahoma"/>
              </a:rPr>
              <a:t>Mirja Noukka</a:t>
            </a:r>
          </a:p>
        </p:txBody>
      </p:sp>
      <p:sp>
        <p:nvSpPr>
          <p:cNvPr id="42" name="object 11">
            <a:extLst>
              <a:ext uri="{FF2B5EF4-FFF2-40B4-BE49-F238E27FC236}">
                <a16:creationId xmlns:a16="http://schemas.microsoft.com/office/drawing/2014/main" id="{00D37342-A275-481B-9D4C-683597B45E17}"/>
              </a:ext>
            </a:extLst>
          </p:cNvPr>
          <p:cNvSpPr txBox="1"/>
          <p:nvPr/>
        </p:nvSpPr>
        <p:spPr>
          <a:xfrm>
            <a:off x="4414910" y="2493116"/>
            <a:ext cx="1011561" cy="319404"/>
          </a:xfrm>
          <a:prstGeom prst="rect">
            <a:avLst/>
          </a:prstGeom>
          <a:noFill/>
          <a:ln w="19050">
            <a:noFill/>
          </a:ln>
        </p:spPr>
        <p:txBody>
          <a:bodyPr vert="horz" wrap="square" lIns="0" tIns="11515" rIns="0" bIns="0" rtlCol="0" anchor="b">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1" i="0" u="none" strike="noStrike" kern="0" cap="none" spc="0" normalizeH="0" baseline="0" noProof="0">
                <a:ln>
                  <a:noFill/>
                </a:ln>
                <a:solidFill>
                  <a:srgbClr val="000000"/>
                </a:solidFill>
                <a:effectLst/>
                <a:uLnTx/>
                <a:uFillTx/>
                <a:ea typeface="Tahoma" panose="020B0604030504040204" pitchFamily="34" charset="0"/>
                <a:cs typeface="Tahoma" panose="020B0604030504040204" pitchFamily="34" charset="0"/>
              </a:rPr>
              <a:t>Hank</a:t>
            </a:r>
            <a:r>
              <a:rPr kumimoji="0" lang="fi-FI" sz="1000" b="1" i="0" u="none" strike="noStrike" kern="0" cap="none" spc="-14" normalizeH="0" baseline="0" noProof="0">
                <a:ln>
                  <a:noFill/>
                </a:ln>
                <a:solidFill>
                  <a:srgbClr val="000000"/>
                </a:solidFill>
                <a:effectLst/>
                <a:uLnTx/>
                <a:uFillTx/>
                <a:ea typeface="Tahoma" panose="020B0604030504040204" pitchFamily="34" charset="0"/>
                <a:cs typeface="Tahoma" panose="020B0604030504040204" pitchFamily="34" charset="0"/>
              </a:rPr>
              <a:t>k</a:t>
            </a:r>
            <a:r>
              <a:rPr kumimoji="0" lang="fi-FI" sz="1000" b="1" i="0" u="none" strike="noStrike" kern="0" cap="none" spc="0" normalizeH="0" baseline="0" noProof="0">
                <a:ln>
                  <a:noFill/>
                </a:ln>
                <a:solidFill>
                  <a:srgbClr val="000000"/>
                </a:solidFill>
                <a:effectLst/>
                <a:uLnTx/>
                <a:uFillTx/>
                <a:ea typeface="Tahoma" panose="020B0604030504040204" pitchFamily="34" charset="0"/>
                <a:cs typeface="Tahoma" panose="020B0604030504040204" pitchFamily="34" charset="0"/>
              </a:rPr>
              <a:t>eet</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0" i="0" u="none" strike="noStrike" kern="0" cap="none" spc="0" normalizeH="0" baseline="0" noProof="0">
                <a:ln>
                  <a:noFill/>
                </a:ln>
                <a:solidFill>
                  <a:srgbClr val="000000"/>
                </a:solidFill>
                <a:effectLst/>
                <a:uLnTx/>
                <a:uFillTx/>
                <a:ea typeface="Tahoma" panose="020B0604030504040204" pitchFamily="34" charset="0"/>
                <a:cs typeface="Tahoma" panose="020B0604030504040204" pitchFamily="34" charset="0"/>
              </a:rPr>
              <a:t>Magnus Nygård</a:t>
            </a:r>
            <a:endParaRPr kumimoji="0" lang="fi-FI" sz="1000" b="0" i="0" u="none" strike="noStrike" kern="0" cap="none" spc="0" normalizeH="0" baseline="0" noProof="0">
              <a:ln>
                <a:noFill/>
              </a:ln>
              <a:solidFill>
                <a:srgbClr val="000000"/>
              </a:solidFill>
              <a:effectLst/>
              <a:uLnTx/>
              <a:uFillTx/>
            </a:endParaRPr>
          </a:p>
        </p:txBody>
      </p:sp>
      <p:sp>
        <p:nvSpPr>
          <p:cNvPr id="43" name="object 12">
            <a:extLst>
              <a:ext uri="{FF2B5EF4-FFF2-40B4-BE49-F238E27FC236}">
                <a16:creationId xmlns:a16="http://schemas.microsoft.com/office/drawing/2014/main" id="{D2AA35F5-C592-41A6-943E-4CA67C77F014}"/>
              </a:ext>
            </a:extLst>
          </p:cNvPr>
          <p:cNvSpPr txBox="1"/>
          <p:nvPr/>
        </p:nvSpPr>
        <p:spPr>
          <a:xfrm>
            <a:off x="6428922" y="2493116"/>
            <a:ext cx="1064439" cy="319404"/>
          </a:xfrm>
          <a:prstGeom prst="rect">
            <a:avLst/>
          </a:prstGeom>
          <a:noFill/>
          <a:ln w="19050">
            <a:noFill/>
          </a:ln>
        </p:spPr>
        <p:txBody>
          <a:bodyPr vert="horz" wrap="square" lIns="0" tIns="11515" rIns="0" bIns="0" rtlCol="0" anchor="b">
            <a:spAutoFit/>
          </a:bodyPr>
          <a:lstStyle/>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1" i="0" u="none" strike="noStrike" kern="0" cap="none" spc="-14" normalizeH="0" baseline="0" noProof="0">
                <a:ln>
                  <a:noFill/>
                </a:ln>
                <a:solidFill>
                  <a:srgbClr val="000000"/>
                </a:solidFill>
                <a:effectLst/>
                <a:uLnTx/>
                <a:uFillTx/>
                <a:ea typeface="Tahoma" panose="020B0604030504040204" pitchFamily="34" charset="0"/>
                <a:cs typeface="Tahoma" panose="020B0604030504040204" pitchFamily="34" charset="0"/>
              </a:rPr>
              <a:t>Väylänpito</a:t>
            </a:r>
          </a:p>
          <a:p>
            <a:pPr marL="11430" marR="0" lvl="0" indent="0" defTabSz="914358" eaLnBrk="1" fontAlgn="auto" latinLnBrk="0" hangingPunct="1">
              <a:lnSpc>
                <a:spcPct val="100000"/>
              </a:lnSpc>
              <a:spcBef>
                <a:spcPts val="0"/>
              </a:spcBef>
              <a:spcAft>
                <a:spcPts val="0"/>
              </a:spcAft>
              <a:buClr>
                <a:srgbClr val="0064AF"/>
              </a:buClr>
              <a:buSzTx/>
              <a:buFontTx/>
              <a:buNone/>
              <a:tabLst/>
              <a:defRPr/>
            </a:pPr>
            <a:r>
              <a:rPr kumimoji="0" lang="fi-FI" sz="1000" b="0" i="0" u="none" strike="noStrike" kern="0" cap="none" spc="-14" normalizeH="0" baseline="0" noProof="0">
                <a:ln>
                  <a:noFill/>
                </a:ln>
                <a:solidFill>
                  <a:srgbClr val="000000"/>
                </a:solidFill>
                <a:effectLst/>
                <a:uLnTx/>
                <a:uFillTx/>
                <a:ea typeface="Tahoma" panose="020B0604030504040204" pitchFamily="34" charset="0"/>
                <a:cs typeface="Tahoma" panose="020B0604030504040204" pitchFamily="34" charset="0"/>
              </a:rPr>
              <a:t>Virpi Anttila</a:t>
            </a:r>
            <a:endParaRPr kumimoji="0" lang="fi-FI" sz="1000" b="0" i="0" u="none" strike="noStrike" kern="0" cap="none" spc="0" normalizeH="0" baseline="0" noProof="0">
              <a:ln>
                <a:noFill/>
              </a:ln>
              <a:solidFill>
                <a:srgbClr val="000000"/>
              </a:solidFill>
              <a:effectLst/>
              <a:uLnTx/>
              <a:uFillTx/>
            </a:endParaRPr>
          </a:p>
        </p:txBody>
      </p:sp>
      <p:sp>
        <p:nvSpPr>
          <p:cNvPr id="44" name="object 13">
            <a:extLst>
              <a:ext uri="{FF2B5EF4-FFF2-40B4-BE49-F238E27FC236}">
                <a16:creationId xmlns:a16="http://schemas.microsoft.com/office/drawing/2014/main" id="{B32B5D08-1A42-4C57-A2CC-4F953F744113}"/>
              </a:ext>
            </a:extLst>
          </p:cNvPr>
          <p:cNvSpPr txBox="1"/>
          <p:nvPr/>
        </p:nvSpPr>
        <p:spPr>
          <a:xfrm>
            <a:off x="9413462" y="2493116"/>
            <a:ext cx="2293812" cy="319404"/>
          </a:xfrm>
          <a:prstGeom prst="rect">
            <a:avLst/>
          </a:prstGeom>
          <a:noFill/>
          <a:ln w="19050">
            <a:noFill/>
          </a:ln>
        </p:spPr>
        <p:txBody>
          <a:bodyPr vert="horz" wrap="square" lIns="0" tIns="11515" rIns="0" bIns="0" rtlCol="0" anchor="b">
            <a:spAutoFit/>
          </a:bodyPr>
          <a:lstStyle/>
          <a:p>
            <a:pPr marL="11430" marR="4445" defTabSz="914358">
              <a:buClr>
                <a:srgbClr val="0064AF"/>
              </a:buClr>
              <a:defRPr/>
            </a:pPr>
            <a:r>
              <a:rPr lang="fi-FI" sz="1000" b="1" spc="-14" dirty="0">
                <a:solidFill>
                  <a:srgbClr val="000000"/>
                </a:solidFill>
                <a:ea typeface="Tahoma"/>
                <a:cs typeface="Tahoma"/>
              </a:rPr>
              <a:t>Väylien</a:t>
            </a:r>
            <a:r>
              <a:rPr lang="fi-FI" sz="1000" b="1" spc="-59" dirty="0">
                <a:solidFill>
                  <a:srgbClr val="000000"/>
                </a:solidFill>
                <a:ea typeface="Tahoma"/>
                <a:cs typeface="Tahoma"/>
              </a:rPr>
              <a:t> </a:t>
            </a:r>
            <a:r>
              <a:rPr lang="fi-FI" sz="1000" b="1" spc="-14" dirty="0">
                <a:solidFill>
                  <a:srgbClr val="000000"/>
                </a:solidFill>
                <a:ea typeface="Tahoma"/>
                <a:cs typeface="Tahoma"/>
              </a:rPr>
              <a:t>käyttö, turvallisuus </a:t>
            </a:r>
            <a:r>
              <a:rPr lang="fi-FI" sz="1000" b="1" dirty="0">
                <a:solidFill>
                  <a:srgbClr val="000000"/>
                </a:solidFill>
                <a:ea typeface="Tahoma"/>
                <a:cs typeface="Tahoma"/>
              </a:rPr>
              <a:t>ja</a:t>
            </a:r>
            <a:r>
              <a:rPr lang="fi-FI" sz="1000" b="1" spc="-63" dirty="0">
                <a:solidFill>
                  <a:srgbClr val="000000"/>
                </a:solidFill>
                <a:ea typeface="Tahoma"/>
                <a:cs typeface="Tahoma"/>
              </a:rPr>
              <a:t> </a:t>
            </a:r>
            <a:r>
              <a:rPr lang="fi-FI" sz="1000" b="1" spc="-14" dirty="0">
                <a:solidFill>
                  <a:srgbClr val="000000"/>
                </a:solidFill>
                <a:ea typeface="Tahoma"/>
                <a:cs typeface="Tahoma"/>
              </a:rPr>
              <a:t>tieto</a:t>
            </a:r>
          </a:p>
          <a:p>
            <a:pPr marL="11430" marR="4445" defTabSz="914358">
              <a:buClr>
                <a:srgbClr val="0064AF"/>
              </a:buClr>
              <a:defRPr/>
            </a:pPr>
            <a:r>
              <a:rPr lang="fi-FI" sz="1000" spc="-14" dirty="0">
                <a:solidFill>
                  <a:srgbClr val="000000"/>
                </a:solidFill>
                <a:ea typeface="Tahoma"/>
                <a:cs typeface="Tahoma"/>
              </a:rPr>
              <a:t>Juuso Kummala</a:t>
            </a:r>
          </a:p>
        </p:txBody>
      </p:sp>
      <p:sp>
        <p:nvSpPr>
          <p:cNvPr id="45" name="object 4">
            <a:extLst>
              <a:ext uri="{FF2B5EF4-FFF2-40B4-BE49-F238E27FC236}">
                <a16:creationId xmlns:a16="http://schemas.microsoft.com/office/drawing/2014/main" id="{BA24F10A-F354-4778-9C44-4FF8DBE9C872}"/>
              </a:ext>
            </a:extLst>
          </p:cNvPr>
          <p:cNvSpPr txBox="1"/>
          <p:nvPr/>
        </p:nvSpPr>
        <p:spPr>
          <a:xfrm>
            <a:off x="2456531" y="2493116"/>
            <a:ext cx="1206843" cy="319404"/>
          </a:xfrm>
          <a:prstGeom prst="rect">
            <a:avLst/>
          </a:prstGeom>
          <a:noFill/>
          <a:ln w="19050">
            <a:noFill/>
          </a:ln>
        </p:spPr>
        <p:txBody>
          <a:bodyPr vert="horz" wrap="square" lIns="0" tIns="11515" rIns="0" bIns="0" rtlCol="0" anchor="b">
            <a:spAutoFit/>
          </a:bodyPr>
          <a:lstStyle/>
          <a:p>
            <a:pPr marL="11430" marR="4445" defTabSz="914358">
              <a:buClr>
                <a:srgbClr val="0064AF"/>
              </a:buClr>
              <a:defRPr/>
            </a:pPr>
            <a:r>
              <a:rPr lang="fi-FI" sz="1000" b="1" spc="-5">
                <a:solidFill>
                  <a:srgbClr val="000000"/>
                </a:solidFill>
                <a:ea typeface="Tahoma"/>
                <a:cs typeface="Tahoma"/>
              </a:rPr>
              <a:t>Suunnittelu</a:t>
            </a:r>
          </a:p>
          <a:p>
            <a:pPr marL="11430" marR="4445" defTabSz="914358">
              <a:buClr>
                <a:srgbClr val="0064AF"/>
              </a:buClr>
              <a:defRPr/>
            </a:pPr>
            <a:r>
              <a:rPr lang="fi-FI" sz="1000" spc="-5">
                <a:solidFill>
                  <a:srgbClr val="000000"/>
                </a:solidFill>
                <a:ea typeface="Tahoma"/>
                <a:cs typeface="Tahoma"/>
              </a:rPr>
              <a:t>Pekka Rajala</a:t>
            </a:r>
          </a:p>
        </p:txBody>
      </p:sp>
      <p:grpSp>
        <p:nvGrpSpPr>
          <p:cNvPr id="46" name="Group 45">
            <a:extLst>
              <a:ext uri="{FF2B5EF4-FFF2-40B4-BE49-F238E27FC236}">
                <a16:creationId xmlns:a16="http://schemas.microsoft.com/office/drawing/2014/main" id="{6F98CC1F-B386-435C-9F54-F9056823B467}"/>
              </a:ext>
            </a:extLst>
          </p:cNvPr>
          <p:cNvGrpSpPr/>
          <p:nvPr/>
        </p:nvGrpSpPr>
        <p:grpSpPr>
          <a:xfrm>
            <a:off x="574969" y="3260924"/>
            <a:ext cx="8938976" cy="3290069"/>
            <a:chOff x="574969" y="3260924"/>
            <a:chExt cx="8938976" cy="3290069"/>
          </a:xfrm>
        </p:grpSpPr>
        <p:cxnSp>
          <p:nvCxnSpPr>
            <p:cNvPr id="47" name="Straight Connector 46">
              <a:extLst>
                <a:ext uri="{FF2B5EF4-FFF2-40B4-BE49-F238E27FC236}">
                  <a16:creationId xmlns:a16="http://schemas.microsoft.com/office/drawing/2014/main" id="{6BCE7FBF-4036-4232-87D6-E413DCFA533E}"/>
                </a:ext>
              </a:extLst>
            </p:cNvPr>
            <p:cNvCxnSpPr>
              <a:cxnSpLocks/>
            </p:cNvCxnSpPr>
            <p:nvPr/>
          </p:nvCxnSpPr>
          <p:spPr>
            <a:xfrm>
              <a:off x="6509405" y="3308202"/>
              <a:ext cx="0" cy="679450"/>
            </a:xfrm>
            <a:prstGeom prst="line">
              <a:avLst/>
            </a:prstGeom>
            <a:noFill/>
            <a:ln w="19050" cap="rnd" cmpd="sng" algn="ctr">
              <a:solidFill>
                <a:srgbClr val="0064AF"/>
              </a:solidFill>
              <a:prstDash val="sysDot"/>
              <a:round/>
            </a:ln>
            <a:effectLst/>
          </p:spPr>
        </p:cxnSp>
        <p:cxnSp>
          <p:nvCxnSpPr>
            <p:cNvPr id="48" name="Straight Connector 47">
              <a:extLst>
                <a:ext uri="{FF2B5EF4-FFF2-40B4-BE49-F238E27FC236}">
                  <a16:creationId xmlns:a16="http://schemas.microsoft.com/office/drawing/2014/main" id="{B45D9D75-C78A-4881-A054-7164A619DC6E}"/>
                </a:ext>
              </a:extLst>
            </p:cNvPr>
            <p:cNvCxnSpPr>
              <a:cxnSpLocks/>
            </p:cNvCxnSpPr>
            <p:nvPr/>
          </p:nvCxnSpPr>
          <p:spPr>
            <a:xfrm>
              <a:off x="6509405" y="4752131"/>
              <a:ext cx="0" cy="788069"/>
            </a:xfrm>
            <a:prstGeom prst="line">
              <a:avLst/>
            </a:prstGeom>
            <a:noFill/>
            <a:ln w="19050" cap="rnd" cmpd="sng" algn="ctr">
              <a:solidFill>
                <a:srgbClr val="0064AF"/>
              </a:solidFill>
              <a:prstDash val="sysDot"/>
              <a:round/>
            </a:ln>
            <a:effectLst/>
          </p:spPr>
        </p:cxnSp>
        <p:cxnSp>
          <p:nvCxnSpPr>
            <p:cNvPr id="49" name="Straight Connector 48">
              <a:extLst>
                <a:ext uri="{FF2B5EF4-FFF2-40B4-BE49-F238E27FC236}">
                  <a16:creationId xmlns:a16="http://schemas.microsoft.com/office/drawing/2014/main" id="{8824BDC7-AF38-4049-AE6B-5B91998E7B8E}"/>
                </a:ext>
              </a:extLst>
            </p:cNvPr>
            <p:cNvCxnSpPr>
              <a:cxnSpLocks/>
            </p:cNvCxnSpPr>
            <p:nvPr/>
          </p:nvCxnSpPr>
          <p:spPr>
            <a:xfrm>
              <a:off x="6509405" y="5964486"/>
              <a:ext cx="0" cy="586507"/>
            </a:xfrm>
            <a:prstGeom prst="line">
              <a:avLst/>
            </a:prstGeom>
            <a:noFill/>
            <a:ln w="19050" cap="rnd" cmpd="sng" algn="ctr">
              <a:solidFill>
                <a:srgbClr val="0064AF"/>
              </a:solidFill>
              <a:prstDash val="sysDot"/>
              <a:round/>
            </a:ln>
            <a:effectLst/>
          </p:spPr>
        </p:cxnSp>
        <p:cxnSp>
          <p:nvCxnSpPr>
            <p:cNvPr id="50" name="Straight Connector 49">
              <a:extLst>
                <a:ext uri="{FF2B5EF4-FFF2-40B4-BE49-F238E27FC236}">
                  <a16:creationId xmlns:a16="http://schemas.microsoft.com/office/drawing/2014/main" id="{651DFC68-DEBE-495A-B21E-9E20B32716DD}"/>
                </a:ext>
              </a:extLst>
            </p:cNvPr>
            <p:cNvCxnSpPr>
              <a:cxnSpLocks/>
            </p:cNvCxnSpPr>
            <p:nvPr/>
          </p:nvCxnSpPr>
          <p:spPr>
            <a:xfrm>
              <a:off x="9513945" y="3998538"/>
              <a:ext cx="0" cy="906501"/>
            </a:xfrm>
            <a:prstGeom prst="line">
              <a:avLst/>
            </a:prstGeom>
            <a:noFill/>
            <a:ln w="19050" cap="rnd" cmpd="sng" algn="ctr">
              <a:solidFill>
                <a:srgbClr val="0064AF"/>
              </a:solidFill>
              <a:prstDash val="sysDot"/>
              <a:round/>
            </a:ln>
            <a:effectLst/>
          </p:spPr>
        </p:cxnSp>
        <p:cxnSp>
          <p:nvCxnSpPr>
            <p:cNvPr id="51" name="Straight Connector 50">
              <a:extLst>
                <a:ext uri="{FF2B5EF4-FFF2-40B4-BE49-F238E27FC236}">
                  <a16:creationId xmlns:a16="http://schemas.microsoft.com/office/drawing/2014/main" id="{D559704A-C55D-4B89-9820-1FCCD30A6D0E}"/>
                </a:ext>
              </a:extLst>
            </p:cNvPr>
            <p:cNvCxnSpPr>
              <a:cxnSpLocks/>
            </p:cNvCxnSpPr>
            <p:nvPr/>
          </p:nvCxnSpPr>
          <p:spPr>
            <a:xfrm>
              <a:off x="4527784" y="3260924"/>
              <a:ext cx="0" cy="367950"/>
            </a:xfrm>
            <a:prstGeom prst="line">
              <a:avLst/>
            </a:prstGeom>
            <a:noFill/>
            <a:ln w="19050" cap="rnd" cmpd="sng" algn="ctr">
              <a:solidFill>
                <a:srgbClr val="0064AF"/>
              </a:solidFill>
              <a:prstDash val="sysDot"/>
              <a:round/>
            </a:ln>
            <a:effectLst/>
          </p:spPr>
        </p:cxnSp>
        <p:cxnSp>
          <p:nvCxnSpPr>
            <p:cNvPr id="52" name="Straight Connector 51">
              <a:extLst>
                <a:ext uri="{FF2B5EF4-FFF2-40B4-BE49-F238E27FC236}">
                  <a16:creationId xmlns:a16="http://schemas.microsoft.com/office/drawing/2014/main" id="{C2224779-93C9-40D8-BB52-5616E3F18EA3}"/>
                </a:ext>
              </a:extLst>
            </p:cNvPr>
            <p:cNvCxnSpPr>
              <a:cxnSpLocks/>
            </p:cNvCxnSpPr>
            <p:nvPr/>
          </p:nvCxnSpPr>
          <p:spPr>
            <a:xfrm>
              <a:off x="2557504" y="3915149"/>
              <a:ext cx="0" cy="1173971"/>
            </a:xfrm>
            <a:prstGeom prst="line">
              <a:avLst/>
            </a:prstGeom>
            <a:noFill/>
            <a:ln w="19050" cap="rnd" cmpd="sng" algn="ctr">
              <a:solidFill>
                <a:srgbClr val="0064AF"/>
              </a:solidFill>
              <a:prstDash val="sysDot"/>
              <a:round/>
            </a:ln>
            <a:effectLst/>
          </p:spPr>
        </p:cxnSp>
        <p:cxnSp>
          <p:nvCxnSpPr>
            <p:cNvPr id="53" name="Straight Connector 52">
              <a:extLst>
                <a:ext uri="{FF2B5EF4-FFF2-40B4-BE49-F238E27FC236}">
                  <a16:creationId xmlns:a16="http://schemas.microsoft.com/office/drawing/2014/main" id="{A7F69424-D308-493C-86B9-BD29969F0EF5}"/>
                </a:ext>
              </a:extLst>
            </p:cNvPr>
            <p:cNvCxnSpPr>
              <a:cxnSpLocks/>
            </p:cNvCxnSpPr>
            <p:nvPr/>
          </p:nvCxnSpPr>
          <p:spPr>
            <a:xfrm>
              <a:off x="574969" y="3908799"/>
              <a:ext cx="0" cy="592081"/>
            </a:xfrm>
            <a:prstGeom prst="line">
              <a:avLst/>
            </a:prstGeom>
            <a:noFill/>
            <a:ln w="19050" cap="rnd" cmpd="sng" algn="ctr">
              <a:solidFill>
                <a:srgbClr val="0064AF"/>
              </a:solidFill>
              <a:prstDash val="sysDot"/>
              <a:round/>
            </a:ln>
            <a:effectLst/>
          </p:spPr>
        </p:cxnSp>
      </p:grpSp>
    </p:spTree>
    <p:extLst>
      <p:ext uri="{BB962C8B-B14F-4D97-AF65-F5344CB8AC3E}">
        <p14:creationId xmlns:p14="http://schemas.microsoft.com/office/powerpoint/2010/main" val="434403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ED8EEF0F-557B-47F3-ABE2-F92620E61863}"/>
              </a:ext>
            </a:extLst>
          </p:cNvPr>
          <p:cNvSpPr txBox="1"/>
          <p:nvPr/>
        </p:nvSpPr>
        <p:spPr>
          <a:xfrm>
            <a:off x="275955" y="226050"/>
            <a:ext cx="5241908" cy="461665"/>
          </a:xfrm>
          <a:prstGeom prst="rect">
            <a:avLst/>
          </a:prstGeom>
          <a:noFill/>
        </p:spPr>
        <p:txBody>
          <a:bodyPr wrap="square">
            <a:spAutoFit/>
          </a:bodyPr>
          <a:lstStyle/>
          <a:p>
            <a:r>
              <a:rPr lang="fi-FI" sz="2400" b="1" spc="-9">
                <a:ea typeface="Tahoma" panose="020B0604030504040204" pitchFamily="34" charset="0"/>
                <a:cs typeface="Tahoma" panose="020B0604030504040204" pitchFamily="34" charset="0"/>
              </a:rPr>
              <a:t>Väyläviraston </a:t>
            </a:r>
            <a:r>
              <a:rPr lang="fi-FI" sz="2400" b="1" spc="-5">
                <a:ea typeface="Tahoma" panose="020B0604030504040204" pitchFamily="34" charset="0"/>
                <a:cs typeface="Tahoma" panose="020B0604030504040204" pitchFamily="34" charset="0"/>
              </a:rPr>
              <a:t>organisaatio 2023</a:t>
            </a:r>
            <a:endParaRPr lang="fi-FI" sz="2400" b="1"/>
          </a:p>
        </p:txBody>
      </p:sp>
      <p:grpSp>
        <p:nvGrpSpPr>
          <p:cNvPr id="86" name="Group 85">
            <a:extLst>
              <a:ext uri="{FF2B5EF4-FFF2-40B4-BE49-F238E27FC236}">
                <a16:creationId xmlns:a16="http://schemas.microsoft.com/office/drawing/2014/main" id="{766A6455-121E-47DB-8A74-5133D6D75ACC}"/>
              </a:ext>
            </a:extLst>
          </p:cNvPr>
          <p:cNvGrpSpPr/>
          <p:nvPr/>
        </p:nvGrpSpPr>
        <p:grpSpPr>
          <a:xfrm>
            <a:off x="532795" y="624484"/>
            <a:ext cx="9095993" cy="1947893"/>
            <a:chOff x="532795" y="624484"/>
            <a:chExt cx="9095993" cy="1947893"/>
          </a:xfrm>
        </p:grpSpPr>
        <p:cxnSp>
          <p:nvCxnSpPr>
            <p:cNvPr id="87" name="Suora yhdysviiva 30">
              <a:extLst>
                <a:ext uri="{FF2B5EF4-FFF2-40B4-BE49-F238E27FC236}">
                  <a16:creationId xmlns:a16="http://schemas.microsoft.com/office/drawing/2014/main" id="{8DE607F8-D28C-4A1F-B81A-840E58167424}"/>
                </a:ext>
              </a:extLst>
            </p:cNvPr>
            <p:cNvCxnSpPr>
              <a:cxnSpLocks/>
            </p:cNvCxnSpPr>
            <p:nvPr/>
          </p:nvCxnSpPr>
          <p:spPr>
            <a:xfrm>
              <a:off x="2660896" y="2165145"/>
              <a:ext cx="0" cy="401333"/>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88" name="Suora yhdysviiva 54">
              <a:extLst>
                <a:ext uri="{FF2B5EF4-FFF2-40B4-BE49-F238E27FC236}">
                  <a16:creationId xmlns:a16="http://schemas.microsoft.com/office/drawing/2014/main" id="{399401AD-1DDC-464A-9FCB-761B4EF4EE90}"/>
                </a:ext>
              </a:extLst>
            </p:cNvPr>
            <p:cNvCxnSpPr>
              <a:cxnSpLocks/>
            </p:cNvCxnSpPr>
            <p:nvPr/>
          </p:nvCxnSpPr>
          <p:spPr>
            <a:xfrm>
              <a:off x="9609738" y="2174645"/>
              <a:ext cx="0" cy="397732"/>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89" name="Suora yhdysviiva 30">
              <a:extLst>
                <a:ext uri="{FF2B5EF4-FFF2-40B4-BE49-F238E27FC236}">
                  <a16:creationId xmlns:a16="http://schemas.microsoft.com/office/drawing/2014/main" id="{C7EEE81E-AA57-4DCB-B1E6-D24D302F1E73}"/>
                </a:ext>
              </a:extLst>
            </p:cNvPr>
            <p:cNvCxnSpPr>
              <a:cxnSpLocks/>
            </p:cNvCxnSpPr>
            <p:nvPr/>
          </p:nvCxnSpPr>
          <p:spPr>
            <a:xfrm>
              <a:off x="6804795" y="2174645"/>
              <a:ext cx="0" cy="391833"/>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0" name="Suora yhdysviiva 30">
              <a:extLst>
                <a:ext uri="{FF2B5EF4-FFF2-40B4-BE49-F238E27FC236}">
                  <a16:creationId xmlns:a16="http://schemas.microsoft.com/office/drawing/2014/main" id="{8338B8EB-0F75-487C-806A-2386C7AA0A5C}"/>
                </a:ext>
              </a:extLst>
            </p:cNvPr>
            <p:cNvCxnSpPr>
              <a:cxnSpLocks/>
            </p:cNvCxnSpPr>
            <p:nvPr/>
          </p:nvCxnSpPr>
          <p:spPr>
            <a:xfrm>
              <a:off x="4757929" y="2168746"/>
              <a:ext cx="0" cy="384253"/>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1" name="Suora yhdysviiva 55">
              <a:extLst>
                <a:ext uri="{FF2B5EF4-FFF2-40B4-BE49-F238E27FC236}">
                  <a16:creationId xmlns:a16="http://schemas.microsoft.com/office/drawing/2014/main" id="{4B9A67B9-FE79-424E-B956-6643D3BEF8C9}"/>
                </a:ext>
              </a:extLst>
            </p:cNvPr>
            <p:cNvCxnSpPr>
              <a:cxnSpLocks/>
            </p:cNvCxnSpPr>
            <p:nvPr/>
          </p:nvCxnSpPr>
          <p:spPr>
            <a:xfrm>
              <a:off x="6253037" y="624484"/>
              <a:ext cx="21403" cy="1489815"/>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2" name="Suora yhdysviiva 40">
              <a:extLst>
                <a:ext uri="{FF2B5EF4-FFF2-40B4-BE49-F238E27FC236}">
                  <a16:creationId xmlns:a16="http://schemas.microsoft.com/office/drawing/2014/main" id="{E6DBB1D3-944B-4F7C-98C0-8238E90720CB}"/>
                </a:ext>
              </a:extLst>
            </p:cNvPr>
            <p:cNvCxnSpPr>
              <a:cxnSpLocks/>
            </p:cNvCxnSpPr>
            <p:nvPr/>
          </p:nvCxnSpPr>
          <p:spPr>
            <a:xfrm>
              <a:off x="4463191" y="989038"/>
              <a:ext cx="1771942" cy="0"/>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3" name="Suora yhdysviiva 56">
              <a:extLst>
                <a:ext uri="{FF2B5EF4-FFF2-40B4-BE49-F238E27FC236}">
                  <a16:creationId xmlns:a16="http://schemas.microsoft.com/office/drawing/2014/main" id="{7D0850A8-8CD0-48C0-A3F9-7623EB2AF6DF}"/>
                </a:ext>
              </a:extLst>
            </p:cNvPr>
            <p:cNvCxnSpPr>
              <a:cxnSpLocks/>
            </p:cNvCxnSpPr>
            <p:nvPr/>
          </p:nvCxnSpPr>
          <p:spPr>
            <a:xfrm>
              <a:off x="6308158" y="895665"/>
              <a:ext cx="1521835" cy="0"/>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4" name="Suora yhdysviiva 69">
              <a:extLst>
                <a:ext uri="{FF2B5EF4-FFF2-40B4-BE49-F238E27FC236}">
                  <a16:creationId xmlns:a16="http://schemas.microsoft.com/office/drawing/2014/main" id="{04990030-9297-483F-85A7-FFCBE199E8A4}"/>
                </a:ext>
              </a:extLst>
            </p:cNvPr>
            <p:cNvCxnSpPr>
              <a:cxnSpLocks/>
            </p:cNvCxnSpPr>
            <p:nvPr/>
          </p:nvCxnSpPr>
          <p:spPr>
            <a:xfrm>
              <a:off x="6308158" y="1699577"/>
              <a:ext cx="1521835" cy="0"/>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5" name="Suora yhdysviiva 66">
              <a:extLst>
                <a:ext uri="{FF2B5EF4-FFF2-40B4-BE49-F238E27FC236}">
                  <a16:creationId xmlns:a16="http://schemas.microsoft.com/office/drawing/2014/main" id="{FAD81035-45F9-4BB7-8B93-57600F1CEBA5}"/>
                </a:ext>
              </a:extLst>
            </p:cNvPr>
            <p:cNvCxnSpPr>
              <a:cxnSpLocks/>
            </p:cNvCxnSpPr>
            <p:nvPr/>
          </p:nvCxnSpPr>
          <p:spPr>
            <a:xfrm>
              <a:off x="532795" y="2114299"/>
              <a:ext cx="9095993" cy="27709"/>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97" name="Suora yhdysviiva 30">
              <a:extLst>
                <a:ext uri="{FF2B5EF4-FFF2-40B4-BE49-F238E27FC236}">
                  <a16:creationId xmlns:a16="http://schemas.microsoft.com/office/drawing/2014/main" id="{3AE663F6-6DB9-42C5-85F5-63A8DCD190D5}"/>
                </a:ext>
              </a:extLst>
            </p:cNvPr>
            <p:cNvCxnSpPr>
              <a:cxnSpLocks/>
            </p:cNvCxnSpPr>
            <p:nvPr/>
          </p:nvCxnSpPr>
          <p:spPr>
            <a:xfrm>
              <a:off x="532795" y="2165145"/>
              <a:ext cx="0" cy="401333"/>
            </a:xfrm>
            <a:prstGeom prst="line">
              <a:avLst/>
            </a:prstGeom>
            <a:noFill/>
            <a:ln w="19050" cap="rnd">
              <a:solidFill>
                <a:schemeClr val="accent1"/>
              </a:solidFill>
              <a:prstDash val="sysDot"/>
              <a:round/>
              <a:headEnd type="none"/>
              <a:tailEnd type="none"/>
            </a:ln>
          </p:spPr>
          <p:style>
            <a:lnRef idx="1">
              <a:schemeClr val="accent1"/>
            </a:lnRef>
            <a:fillRef idx="0">
              <a:schemeClr val="accent1"/>
            </a:fillRef>
            <a:effectRef idx="0">
              <a:schemeClr val="accent1"/>
            </a:effectRef>
            <a:fontRef idx="minor">
              <a:schemeClr val="tx1"/>
            </a:fontRef>
          </p:style>
        </p:cxnSp>
      </p:grpSp>
      <p:sp>
        <p:nvSpPr>
          <p:cNvPr id="98" name="Rectangle 97">
            <a:extLst>
              <a:ext uri="{FF2B5EF4-FFF2-40B4-BE49-F238E27FC236}">
                <a16:creationId xmlns:a16="http://schemas.microsoft.com/office/drawing/2014/main" id="{2B833AFC-CAB1-4BA8-B234-FE59022E676D}"/>
              </a:ext>
            </a:extLst>
          </p:cNvPr>
          <p:cNvSpPr/>
          <p:nvPr/>
        </p:nvSpPr>
        <p:spPr>
          <a:xfrm>
            <a:off x="5881734" y="314414"/>
            <a:ext cx="1044109"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00" name="Rectangle 99">
            <a:extLst>
              <a:ext uri="{FF2B5EF4-FFF2-40B4-BE49-F238E27FC236}">
                <a16:creationId xmlns:a16="http://schemas.microsoft.com/office/drawing/2014/main" id="{C4472335-3664-4E72-BA25-CF4F3DFF120B}"/>
              </a:ext>
            </a:extLst>
          </p:cNvPr>
          <p:cNvSpPr/>
          <p:nvPr/>
        </p:nvSpPr>
        <p:spPr>
          <a:xfrm>
            <a:off x="2197432" y="824430"/>
            <a:ext cx="2360493"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01" name="Rectangle 100">
            <a:extLst>
              <a:ext uri="{FF2B5EF4-FFF2-40B4-BE49-F238E27FC236}">
                <a16:creationId xmlns:a16="http://schemas.microsoft.com/office/drawing/2014/main" id="{688B9EA1-E734-49BA-B676-40E508570330}"/>
              </a:ext>
            </a:extLst>
          </p:cNvPr>
          <p:cNvSpPr/>
          <p:nvPr/>
        </p:nvSpPr>
        <p:spPr>
          <a:xfrm>
            <a:off x="7826179" y="1554996"/>
            <a:ext cx="1338296"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03" name="Rectangle 102">
            <a:extLst>
              <a:ext uri="{FF2B5EF4-FFF2-40B4-BE49-F238E27FC236}">
                <a16:creationId xmlns:a16="http://schemas.microsoft.com/office/drawing/2014/main" id="{FC9F89D6-DB02-4C2C-8676-778AA8AD9651}"/>
              </a:ext>
            </a:extLst>
          </p:cNvPr>
          <p:cNvSpPr/>
          <p:nvPr/>
        </p:nvSpPr>
        <p:spPr>
          <a:xfrm>
            <a:off x="7834542" y="765051"/>
            <a:ext cx="1338296"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04" name="object 3">
            <a:extLst>
              <a:ext uri="{FF2B5EF4-FFF2-40B4-BE49-F238E27FC236}">
                <a16:creationId xmlns:a16="http://schemas.microsoft.com/office/drawing/2014/main" id="{07E1CDAE-8AE0-4E2F-89CC-227B731B1E50}"/>
              </a:ext>
            </a:extLst>
          </p:cNvPr>
          <p:cNvSpPr txBox="1"/>
          <p:nvPr/>
        </p:nvSpPr>
        <p:spPr>
          <a:xfrm>
            <a:off x="5965504" y="358763"/>
            <a:ext cx="1044109" cy="319404"/>
          </a:xfrm>
          <a:prstGeom prst="rect">
            <a:avLst/>
          </a:prstGeom>
          <a:noFill/>
          <a:ln w="19050">
            <a:noFill/>
          </a:ln>
        </p:spPr>
        <p:txBody>
          <a:bodyPr vert="horz" wrap="square" lIns="0" tIns="11515" rIns="0" bIns="0" rtlCol="0" anchor="t">
            <a:spAutoFit/>
          </a:bodyPr>
          <a:lstStyle/>
          <a:p>
            <a:pPr marL="4445" marR="0" lvl="0" defTabSz="914358" rtl="0" eaLnBrk="1" fontAlgn="auto" latinLnBrk="0" hangingPunct="1">
              <a:buClr>
                <a:schemeClr val="accent1"/>
              </a:buClr>
              <a:buSzTx/>
              <a:tabLst/>
              <a:defRPr/>
            </a:pPr>
            <a:r>
              <a:rPr kumimoji="0" lang="fi-FI" sz="1000" b="1" i="0" u="none" strike="noStrike" kern="1200" cap="none" spc="50" normalizeH="0" baseline="0" noProof="0">
                <a:ln>
                  <a:noFill/>
                </a:ln>
                <a:effectLst/>
                <a:uLnTx/>
                <a:uFillTx/>
                <a:latin typeface="Tahoma"/>
                <a:ea typeface="Tahoma" panose="020B0604030504040204" pitchFamily="34" charset="0"/>
                <a:cs typeface="Tahoma" panose="020B0604030504040204" pitchFamily="34" charset="0"/>
              </a:rPr>
              <a:t>Pääjohtaja</a:t>
            </a:r>
          </a:p>
          <a:p>
            <a:pPr marL="4445" marR="0" lvl="0" defTabSz="914358" rtl="0" eaLnBrk="1" fontAlgn="auto" latinLnBrk="0" hangingPunct="1">
              <a:buClr>
                <a:schemeClr val="accent1"/>
              </a:buClr>
              <a:buSzTx/>
              <a:tabLst/>
              <a:defRPr/>
            </a:pPr>
            <a:r>
              <a:rPr lang="fi-FI" sz="1000" spc="50">
                <a:latin typeface="Tahoma"/>
                <a:ea typeface="Tahoma" panose="020B0604030504040204" pitchFamily="34" charset="0"/>
                <a:cs typeface="Tahoma" panose="020B0604030504040204" pitchFamily="34" charset="0"/>
              </a:rPr>
              <a:t>Kari Wihlman</a:t>
            </a:r>
            <a:r>
              <a:rPr lang="fi-FI" sz="1000" spc="50">
                <a:latin typeface="Tahoma"/>
                <a:ea typeface="Tahoma"/>
                <a:cs typeface="Tahoma"/>
              </a:rPr>
              <a:t> </a:t>
            </a:r>
            <a:endParaRPr lang="fi-FI" sz="1000" i="0" u="none" strike="noStrike" kern="1200" cap="none" spc="50" normalizeH="0" baseline="0" noProof="0">
              <a:ln>
                <a:noFill/>
              </a:ln>
              <a:effectLst/>
              <a:uLnTx/>
              <a:uFillTx/>
              <a:latin typeface="Tahoma"/>
              <a:ea typeface="Tahoma" panose="020B0604030504040204" pitchFamily="34" charset="0"/>
              <a:cs typeface="Tahoma" panose="020B0604030504040204" pitchFamily="34" charset="0"/>
            </a:endParaRPr>
          </a:p>
        </p:txBody>
      </p:sp>
      <p:sp>
        <p:nvSpPr>
          <p:cNvPr id="105" name="object 5">
            <a:extLst>
              <a:ext uri="{FF2B5EF4-FFF2-40B4-BE49-F238E27FC236}">
                <a16:creationId xmlns:a16="http://schemas.microsoft.com/office/drawing/2014/main" id="{F8193E17-4D2A-4B2A-9C54-5355135C6782}"/>
              </a:ext>
            </a:extLst>
          </p:cNvPr>
          <p:cNvSpPr txBox="1"/>
          <p:nvPr/>
        </p:nvSpPr>
        <p:spPr>
          <a:xfrm>
            <a:off x="2309146" y="865676"/>
            <a:ext cx="2211148" cy="319404"/>
          </a:xfrm>
          <a:prstGeom prst="rect">
            <a:avLst/>
          </a:prstGeom>
          <a:noFill/>
          <a:ln w="19050">
            <a:noFill/>
          </a:ln>
        </p:spPr>
        <p:txBody>
          <a:bodyPr vert="horz" wrap="square" lIns="0" tIns="11515" rIns="0" bIns="0" rtlCol="0" anchor="t">
            <a:spAutoFit/>
          </a:bodyPr>
          <a:lstStyle/>
          <a:p>
            <a:pPr marL="11430" marR="0" lvl="0" defTabSz="914358" rtl="0" eaLnBrk="1" fontAlgn="auto" latinLnBrk="0" hangingPunct="1">
              <a:buClr>
                <a:schemeClr val="accent1"/>
              </a:buClr>
              <a:buSzTx/>
              <a:tabLst/>
              <a:defRPr/>
            </a:pPr>
            <a:r>
              <a:rPr kumimoji="0" lang="fi-FI" sz="1000" b="1" i="0" u="none" strike="noStrike" kern="1200" cap="none" spc="-5" normalizeH="0" baseline="0" noProof="0">
                <a:ln>
                  <a:noFill/>
                </a:ln>
                <a:effectLst/>
                <a:uLnTx/>
                <a:uFillTx/>
                <a:latin typeface="Tahoma"/>
                <a:ea typeface="Tahoma" panose="020B0604030504040204" pitchFamily="34" charset="0"/>
                <a:cs typeface="Tahoma" panose="020B0604030504040204" pitchFamily="34" charset="0"/>
              </a:rPr>
              <a:t>Yhteiskuntasuhteet ja henkilöstö</a:t>
            </a:r>
          </a:p>
          <a:p>
            <a:pPr marL="11430" marR="0" lvl="0" defTabSz="914358" rtl="0" eaLnBrk="1" fontAlgn="auto" latinLnBrk="0" hangingPunct="1">
              <a:buClr>
                <a:schemeClr val="accent1"/>
              </a:buClr>
              <a:buSzTx/>
              <a:tabLst/>
              <a:defRPr/>
            </a:pPr>
            <a:r>
              <a:rPr lang="fi-FI" sz="1000" spc="-5">
                <a:latin typeface="Tahoma"/>
                <a:ea typeface="Tahoma" panose="020B0604030504040204" pitchFamily="34" charset="0"/>
                <a:cs typeface="Tahoma" panose="020B0604030504040204" pitchFamily="34" charset="0"/>
              </a:rPr>
              <a:t>Anna Jokela</a:t>
            </a:r>
            <a:endParaRPr lang="fi-FI" sz="1000"/>
          </a:p>
        </p:txBody>
      </p:sp>
      <p:sp>
        <p:nvSpPr>
          <p:cNvPr id="107" name="object 7">
            <a:extLst>
              <a:ext uri="{FF2B5EF4-FFF2-40B4-BE49-F238E27FC236}">
                <a16:creationId xmlns:a16="http://schemas.microsoft.com/office/drawing/2014/main" id="{DDFCEBDB-1D40-48C5-97E9-36D814976B1C}"/>
              </a:ext>
            </a:extLst>
          </p:cNvPr>
          <p:cNvSpPr txBox="1"/>
          <p:nvPr/>
        </p:nvSpPr>
        <p:spPr>
          <a:xfrm>
            <a:off x="7930400" y="803007"/>
            <a:ext cx="926895" cy="319404"/>
          </a:xfrm>
          <a:prstGeom prst="rect">
            <a:avLst/>
          </a:prstGeom>
          <a:noFill/>
          <a:ln w="19050">
            <a:noFill/>
          </a:ln>
        </p:spPr>
        <p:txBody>
          <a:bodyPr vert="horz" wrap="square" lIns="0" tIns="11515" rIns="0" bIns="0" rtlCol="0" anchor="t">
            <a:spAutoFit/>
          </a:bodyPr>
          <a:lstStyle/>
          <a:p>
            <a:pPr marL="11430" marR="0" lvl="0" defTabSz="914358" rtl="0" eaLnBrk="1" fontAlgn="auto" latinLnBrk="0" hangingPunct="1">
              <a:buClr>
                <a:schemeClr val="accent1"/>
              </a:buClr>
              <a:buSzTx/>
              <a:tabLst/>
              <a:defRPr/>
            </a:pPr>
            <a:r>
              <a:rPr kumimoji="0" lang="fi-FI" sz="1000" b="1" i="0" u="none" strike="noStrike" kern="1200" cap="none" spc="-5" normalizeH="0" baseline="0" noProof="0">
                <a:ln>
                  <a:noFill/>
                </a:ln>
                <a:effectLst/>
                <a:uLnTx/>
                <a:uFillTx/>
                <a:latin typeface="Tahoma"/>
                <a:ea typeface="Tahoma"/>
                <a:cs typeface="Tahoma"/>
              </a:rPr>
              <a:t>Lakiasiat</a:t>
            </a:r>
          </a:p>
          <a:p>
            <a:pPr marL="11430" marR="0" lvl="0" defTabSz="914358" rtl="0" eaLnBrk="1" fontAlgn="auto" latinLnBrk="0" hangingPunct="1">
              <a:buClr>
                <a:schemeClr val="accent1"/>
              </a:buClr>
              <a:buSzTx/>
              <a:tabLst/>
              <a:defRPr/>
            </a:pPr>
            <a:r>
              <a:rPr lang="fi-FI" sz="1000" spc="-5">
                <a:latin typeface="Tahoma"/>
                <a:ea typeface="Tahoma"/>
                <a:cs typeface="Tahoma"/>
              </a:rPr>
              <a:t>Laura </a:t>
            </a:r>
            <a:r>
              <a:rPr lang="fi-FI" sz="1000" spc="-5" err="1">
                <a:latin typeface="Tahoma"/>
                <a:ea typeface="Tahoma"/>
                <a:cs typeface="Tahoma"/>
              </a:rPr>
              <a:t>Kuistio</a:t>
            </a:r>
            <a:endParaRPr kumimoji="0" lang="fi-FI" sz="1000" i="0" u="none" strike="noStrike" kern="1200" cap="none" spc="-5" normalizeH="0" baseline="0" noProof="0">
              <a:ln>
                <a:noFill/>
              </a:ln>
              <a:effectLst/>
              <a:uLnTx/>
              <a:uFillTx/>
              <a:latin typeface="Tahoma"/>
              <a:ea typeface="Tahoma"/>
              <a:cs typeface="Tahoma"/>
            </a:endParaRPr>
          </a:p>
        </p:txBody>
      </p:sp>
      <p:sp>
        <p:nvSpPr>
          <p:cNvPr id="109" name="Suorakulmio 71">
            <a:extLst>
              <a:ext uri="{FF2B5EF4-FFF2-40B4-BE49-F238E27FC236}">
                <a16:creationId xmlns:a16="http://schemas.microsoft.com/office/drawing/2014/main" id="{F868CF55-7C5B-4819-B38C-B464CDFF353C}"/>
              </a:ext>
            </a:extLst>
          </p:cNvPr>
          <p:cNvSpPr/>
          <p:nvPr/>
        </p:nvSpPr>
        <p:spPr>
          <a:xfrm>
            <a:off x="7814856" y="1572816"/>
            <a:ext cx="1230145" cy="400110"/>
          </a:xfrm>
          <a:prstGeom prst="rect">
            <a:avLst/>
          </a:prstGeom>
          <a:noFill/>
          <a:ln w="19050">
            <a:noFill/>
          </a:ln>
        </p:spPr>
        <p:txBody>
          <a:bodyPr wrap="none" lIns="91440" tIns="45720" rIns="91440" bIns="45720" anchor="t">
            <a:spAutoFit/>
          </a:bodyPr>
          <a:lstStyle/>
          <a:p>
            <a:pPr marL="11430" marR="0" lvl="0" defTabSz="914358" rtl="0" eaLnBrk="1" fontAlgn="auto" latinLnBrk="0" hangingPunct="1">
              <a:buClr>
                <a:schemeClr val="accent1"/>
              </a:buClr>
              <a:buSzTx/>
              <a:tabLst/>
              <a:defRPr/>
            </a:pPr>
            <a:r>
              <a:rPr kumimoji="0" lang="fi-FI" sz="1000" b="1" i="0" u="none" strike="noStrike" kern="1200" cap="none" spc="-5" normalizeH="0" baseline="0" noProof="0">
                <a:ln>
                  <a:noFill/>
                </a:ln>
                <a:effectLst/>
                <a:uLnTx/>
                <a:uFillTx/>
                <a:latin typeface="Tahoma"/>
                <a:ea typeface="Tahoma" panose="020B0604030504040204" pitchFamily="34" charset="0"/>
                <a:cs typeface="Tahoma" panose="020B0604030504040204" pitchFamily="34" charset="0"/>
              </a:rPr>
              <a:t>Hankintajohtaja</a:t>
            </a:r>
          </a:p>
          <a:p>
            <a:pPr marL="11430" marR="0" lvl="0" defTabSz="914358" rtl="0" eaLnBrk="1" fontAlgn="auto" latinLnBrk="0" hangingPunct="1">
              <a:buClr>
                <a:schemeClr val="accent1"/>
              </a:buClr>
              <a:buSzTx/>
              <a:tabLst/>
              <a:defRPr/>
            </a:pPr>
            <a:r>
              <a:rPr lang="fi-FI" sz="1000" spc="-5">
                <a:latin typeface="Tahoma"/>
                <a:ea typeface="Tahoma" panose="020B0604030504040204" pitchFamily="34" charset="0"/>
                <a:cs typeface="Tahoma" panose="020B0604030504040204" pitchFamily="34" charset="0"/>
              </a:rPr>
              <a:t>Pekka Petäjäniemi</a:t>
            </a:r>
            <a:endParaRPr lang="fi-FI" sz="1000"/>
          </a:p>
        </p:txBody>
      </p:sp>
      <p:sp>
        <p:nvSpPr>
          <p:cNvPr id="110" name="Rectangle 109">
            <a:extLst>
              <a:ext uri="{FF2B5EF4-FFF2-40B4-BE49-F238E27FC236}">
                <a16:creationId xmlns:a16="http://schemas.microsoft.com/office/drawing/2014/main" id="{3E195E17-26EF-4507-AB74-5D50E345971A}"/>
              </a:ext>
            </a:extLst>
          </p:cNvPr>
          <p:cNvSpPr/>
          <p:nvPr/>
        </p:nvSpPr>
        <p:spPr>
          <a:xfrm>
            <a:off x="2536481" y="2467933"/>
            <a:ext cx="1704832"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1" name="Rectangle 110">
            <a:extLst>
              <a:ext uri="{FF2B5EF4-FFF2-40B4-BE49-F238E27FC236}">
                <a16:creationId xmlns:a16="http://schemas.microsoft.com/office/drawing/2014/main" id="{2CB34249-88F1-4836-BC98-DE8FC380F1ED}"/>
              </a:ext>
            </a:extLst>
          </p:cNvPr>
          <p:cNvSpPr/>
          <p:nvPr/>
        </p:nvSpPr>
        <p:spPr>
          <a:xfrm>
            <a:off x="4641720" y="2466243"/>
            <a:ext cx="1723201"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2" name="Rectangle 111">
            <a:extLst>
              <a:ext uri="{FF2B5EF4-FFF2-40B4-BE49-F238E27FC236}">
                <a16:creationId xmlns:a16="http://schemas.microsoft.com/office/drawing/2014/main" id="{1B7A4931-D8E3-43CE-BF43-4A5C4C014D77}"/>
              </a:ext>
            </a:extLst>
          </p:cNvPr>
          <p:cNvSpPr/>
          <p:nvPr/>
        </p:nvSpPr>
        <p:spPr>
          <a:xfrm>
            <a:off x="6611538" y="2464570"/>
            <a:ext cx="2334869"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3" name="Rectangle 112">
            <a:extLst>
              <a:ext uri="{FF2B5EF4-FFF2-40B4-BE49-F238E27FC236}">
                <a16:creationId xmlns:a16="http://schemas.microsoft.com/office/drawing/2014/main" id="{3FB71F28-A385-4CE0-8C25-C3F827878C45}"/>
              </a:ext>
            </a:extLst>
          </p:cNvPr>
          <p:cNvSpPr/>
          <p:nvPr/>
        </p:nvSpPr>
        <p:spPr>
          <a:xfrm>
            <a:off x="9457441" y="2459337"/>
            <a:ext cx="2334869"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4" name="Rectangle 113">
            <a:extLst>
              <a:ext uri="{FF2B5EF4-FFF2-40B4-BE49-F238E27FC236}">
                <a16:creationId xmlns:a16="http://schemas.microsoft.com/office/drawing/2014/main" id="{84FE6A4F-0135-4AA8-A0E5-70550764D63F}"/>
              </a:ext>
            </a:extLst>
          </p:cNvPr>
          <p:cNvSpPr/>
          <p:nvPr/>
        </p:nvSpPr>
        <p:spPr>
          <a:xfrm>
            <a:off x="390093" y="2467934"/>
            <a:ext cx="1704832" cy="40133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115" name="object 6">
            <a:extLst>
              <a:ext uri="{FF2B5EF4-FFF2-40B4-BE49-F238E27FC236}">
                <a16:creationId xmlns:a16="http://schemas.microsoft.com/office/drawing/2014/main" id="{D244DA7E-1E2B-4FE5-92D1-F76EE861D295}"/>
              </a:ext>
            </a:extLst>
          </p:cNvPr>
          <p:cNvSpPr txBox="1"/>
          <p:nvPr/>
        </p:nvSpPr>
        <p:spPr>
          <a:xfrm>
            <a:off x="478583" y="2493264"/>
            <a:ext cx="1099474" cy="319404"/>
          </a:xfrm>
          <a:prstGeom prst="rect">
            <a:avLst/>
          </a:prstGeom>
          <a:noFill/>
          <a:ln w="19050">
            <a:noFill/>
          </a:ln>
        </p:spPr>
        <p:txBody>
          <a:bodyPr vert="horz" wrap="square" lIns="0" tIns="11515" rIns="0" bIns="0" rtlCol="0" anchor="b">
            <a:spAutoFit/>
          </a:bodyPr>
          <a:lstStyle/>
          <a:p>
            <a:pPr marL="11430" marR="0" lvl="0" defTabSz="914358" rtl="0" eaLnBrk="1" fontAlgn="auto" latinLnBrk="0" hangingPunct="1">
              <a:buClr>
                <a:schemeClr val="accent1"/>
              </a:buClr>
              <a:buSzTx/>
              <a:tabLst/>
              <a:defRPr/>
            </a:pPr>
            <a:r>
              <a:rPr kumimoji="0" lang="fi-FI" sz="1000" b="1" i="0" u="none" strike="noStrike" kern="1200" cap="none" spc="-9" normalizeH="0" baseline="0" noProof="0">
                <a:ln>
                  <a:noFill/>
                </a:ln>
                <a:effectLst/>
                <a:uLnTx/>
                <a:uFillTx/>
                <a:latin typeface="Tahoma"/>
                <a:ea typeface="Tahoma"/>
                <a:cs typeface="Tahoma"/>
              </a:rPr>
              <a:t>Toiminnanohjaus</a:t>
            </a:r>
          </a:p>
          <a:p>
            <a:pPr marL="11430" marR="0" lvl="0" defTabSz="914358" rtl="0" eaLnBrk="1" fontAlgn="auto" latinLnBrk="0" hangingPunct="1">
              <a:buClr>
                <a:schemeClr val="accent1"/>
              </a:buClr>
              <a:buSzTx/>
              <a:tabLst/>
              <a:defRPr/>
            </a:pPr>
            <a:r>
              <a:rPr lang="fi-FI" sz="1000" spc="-9">
                <a:latin typeface="Tahoma"/>
                <a:ea typeface="Tahoma"/>
                <a:cs typeface="Tahoma"/>
              </a:rPr>
              <a:t>Mirja Noukka</a:t>
            </a:r>
            <a:endParaRPr kumimoji="0" lang="fi-FI" sz="1000" i="0" u="none" strike="noStrike" kern="1200" cap="none" spc="-9" normalizeH="0" baseline="0" noProof="0">
              <a:ln>
                <a:noFill/>
              </a:ln>
              <a:effectLst/>
              <a:uLnTx/>
              <a:uFillTx/>
              <a:latin typeface="Tahoma"/>
              <a:ea typeface="Tahoma"/>
              <a:cs typeface="Tahoma"/>
            </a:endParaRPr>
          </a:p>
        </p:txBody>
      </p:sp>
      <p:sp>
        <p:nvSpPr>
          <p:cNvPr id="116" name="object 11">
            <a:extLst>
              <a:ext uri="{FF2B5EF4-FFF2-40B4-BE49-F238E27FC236}">
                <a16:creationId xmlns:a16="http://schemas.microsoft.com/office/drawing/2014/main" id="{9B534CAA-FD0D-46B3-8905-D20F598A9DF6}"/>
              </a:ext>
            </a:extLst>
          </p:cNvPr>
          <p:cNvSpPr txBox="1"/>
          <p:nvPr/>
        </p:nvSpPr>
        <p:spPr>
          <a:xfrm>
            <a:off x="4724345" y="2493264"/>
            <a:ext cx="1011561" cy="319404"/>
          </a:xfrm>
          <a:prstGeom prst="rect">
            <a:avLst/>
          </a:prstGeom>
          <a:noFill/>
          <a:ln w="19050">
            <a:noFill/>
          </a:ln>
        </p:spPr>
        <p:txBody>
          <a:bodyPr vert="horz" wrap="square" lIns="0" tIns="11515" rIns="0" bIns="0" rtlCol="0" anchor="b">
            <a:spAutoFit/>
          </a:bodyPr>
          <a:lstStyle/>
          <a:p>
            <a:pPr marL="11430" marR="0" lvl="0" defTabSz="914358" rtl="0" eaLnBrk="1" fontAlgn="auto" latinLnBrk="0" hangingPunct="1">
              <a:buClr>
                <a:schemeClr val="accent1"/>
              </a:buClr>
              <a:buSzTx/>
              <a:tabLst/>
              <a:defRPr/>
            </a:pPr>
            <a:r>
              <a:rPr kumimoji="0" lang="fi-FI" sz="1000" b="1" i="0" u="none" strike="noStrike" kern="1200" cap="none" spc="0" normalizeH="0" baseline="0" noProof="0">
                <a:ln>
                  <a:noFill/>
                </a:ln>
                <a:effectLst/>
                <a:uLnTx/>
                <a:uFillTx/>
                <a:latin typeface="Tahoma"/>
                <a:ea typeface="Tahoma" panose="020B0604030504040204" pitchFamily="34" charset="0"/>
                <a:cs typeface="Tahoma" panose="020B0604030504040204" pitchFamily="34" charset="0"/>
              </a:rPr>
              <a:t>Hank</a:t>
            </a:r>
            <a:r>
              <a:rPr kumimoji="0" lang="fi-FI" sz="1000" b="1" i="0" u="none" strike="noStrike" kern="1200" cap="none" spc="-14" normalizeH="0" baseline="0" noProof="0">
                <a:ln>
                  <a:noFill/>
                </a:ln>
                <a:effectLst/>
                <a:uLnTx/>
                <a:uFillTx/>
                <a:latin typeface="Tahoma"/>
                <a:ea typeface="Tahoma" panose="020B0604030504040204" pitchFamily="34" charset="0"/>
                <a:cs typeface="Tahoma" panose="020B0604030504040204" pitchFamily="34" charset="0"/>
              </a:rPr>
              <a:t>k</a:t>
            </a:r>
            <a:r>
              <a:rPr kumimoji="0" lang="fi-FI" sz="1000" b="1" i="0" u="none" strike="noStrike" kern="1200" cap="none" spc="0" normalizeH="0" baseline="0" noProof="0">
                <a:ln>
                  <a:noFill/>
                </a:ln>
                <a:effectLst/>
                <a:uLnTx/>
                <a:uFillTx/>
                <a:latin typeface="Tahoma"/>
                <a:ea typeface="Tahoma" panose="020B0604030504040204" pitchFamily="34" charset="0"/>
                <a:cs typeface="Tahoma" panose="020B0604030504040204" pitchFamily="34" charset="0"/>
              </a:rPr>
              <a:t>eet</a:t>
            </a:r>
          </a:p>
          <a:p>
            <a:pPr marL="11430" marR="0" lvl="0" defTabSz="914358" rtl="0" eaLnBrk="1" fontAlgn="auto" latinLnBrk="0" hangingPunct="1">
              <a:buClr>
                <a:schemeClr val="accent1"/>
              </a:buClr>
              <a:buSzTx/>
              <a:tabLst/>
              <a:defRPr/>
            </a:pPr>
            <a:r>
              <a:rPr lang="fi-FI" sz="1000">
                <a:latin typeface="Tahoma"/>
                <a:ea typeface="Tahoma" panose="020B0604030504040204" pitchFamily="34" charset="0"/>
                <a:cs typeface="Tahoma" panose="020B0604030504040204" pitchFamily="34" charset="0"/>
              </a:rPr>
              <a:t>Magnus Nygård</a:t>
            </a:r>
            <a:endParaRPr lang="fi-FI" sz="1000"/>
          </a:p>
        </p:txBody>
      </p:sp>
      <p:sp>
        <p:nvSpPr>
          <p:cNvPr id="117" name="object 12">
            <a:extLst>
              <a:ext uri="{FF2B5EF4-FFF2-40B4-BE49-F238E27FC236}">
                <a16:creationId xmlns:a16="http://schemas.microsoft.com/office/drawing/2014/main" id="{0FCCB8D6-660B-4A47-A76E-099A5AEABE4D}"/>
              </a:ext>
            </a:extLst>
          </p:cNvPr>
          <p:cNvSpPr txBox="1"/>
          <p:nvPr/>
        </p:nvSpPr>
        <p:spPr>
          <a:xfrm>
            <a:off x="6724599" y="2493264"/>
            <a:ext cx="1000736" cy="319404"/>
          </a:xfrm>
          <a:prstGeom prst="rect">
            <a:avLst/>
          </a:prstGeom>
          <a:noFill/>
          <a:ln w="19050">
            <a:noFill/>
          </a:ln>
        </p:spPr>
        <p:txBody>
          <a:bodyPr vert="horz" wrap="square" lIns="0" tIns="11515" rIns="0" bIns="0" rtlCol="0" anchor="b">
            <a:spAutoFit/>
          </a:bodyPr>
          <a:lstStyle/>
          <a:p>
            <a:pPr marL="11430" marR="0" lvl="0" defTabSz="914358" rtl="0" eaLnBrk="1" fontAlgn="auto" latinLnBrk="0" hangingPunct="1">
              <a:buClr>
                <a:schemeClr val="accent1"/>
              </a:buClr>
              <a:buSzTx/>
              <a:tabLst/>
              <a:defRPr/>
            </a:pPr>
            <a:r>
              <a:rPr kumimoji="0" lang="fi-FI" sz="1000" b="1" i="0" u="none" strike="noStrike" kern="1200" cap="none" spc="-14" normalizeH="0" baseline="0" noProof="0">
                <a:ln>
                  <a:noFill/>
                </a:ln>
                <a:effectLst/>
                <a:uLnTx/>
                <a:uFillTx/>
                <a:latin typeface="Tahoma"/>
                <a:ea typeface="Tahoma" panose="020B0604030504040204" pitchFamily="34" charset="0"/>
                <a:cs typeface="Tahoma" panose="020B0604030504040204" pitchFamily="34" charset="0"/>
              </a:rPr>
              <a:t>Väylänpito</a:t>
            </a:r>
          </a:p>
          <a:p>
            <a:pPr marL="11430" marR="0" lvl="0" defTabSz="914358" rtl="0" eaLnBrk="1" fontAlgn="auto" latinLnBrk="0" hangingPunct="1">
              <a:buClr>
                <a:schemeClr val="accent1"/>
              </a:buClr>
              <a:buSzTx/>
              <a:tabLst/>
              <a:defRPr/>
            </a:pPr>
            <a:r>
              <a:rPr lang="fi-FI" sz="1000" spc="-14">
                <a:latin typeface="Tahoma"/>
                <a:ea typeface="Tahoma" panose="020B0604030504040204" pitchFamily="34" charset="0"/>
                <a:cs typeface="Tahoma" panose="020B0604030504040204" pitchFamily="34" charset="0"/>
              </a:rPr>
              <a:t>Virpi Anttila</a:t>
            </a:r>
            <a:endParaRPr lang="fi-FI" sz="1000"/>
          </a:p>
        </p:txBody>
      </p:sp>
      <p:sp>
        <p:nvSpPr>
          <p:cNvPr id="118" name="object 13">
            <a:extLst>
              <a:ext uri="{FF2B5EF4-FFF2-40B4-BE49-F238E27FC236}">
                <a16:creationId xmlns:a16="http://schemas.microsoft.com/office/drawing/2014/main" id="{EE1E280C-33F0-4434-83BF-C5092FC13F7E}"/>
              </a:ext>
            </a:extLst>
          </p:cNvPr>
          <p:cNvSpPr txBox="1"/>
          <p:nvPr/>
        </p:nvSpPr>
        <p:spPr>
          <a:xfrm>
            <a:off x="9533803" y="2493264"/>
            <a:ext cx="2293812" cy="319404"/>
          </a:xfrm>
          <a:prstGeom prst="rect">
            <a:avLst/>
          </a:prstGeom>
          <a:noFill/>
          <a:ln w="19050">
            <a:noFill/>
          </a:ln>
        </p:spPr>
        <p:txBody>
          <a:bodyPr vert="horz" wrap="square" lIns="0" tIns="11515" rIns="0" bIns="0" rtlCol="0" anchor="b">
            <a:spAutoFit/>
          </a:bodyPr>
          <a:lstStyle/>
          <a:p>
            <a:pPr marL="11430" marR="4445" lvl="0" defTabSz="914358" rtl="0" eaLnBrk="1" fontAlgn="auto" latinLnBrk="0" hangingPunct="1">
              <a:buClr>
                <a:schemeClr val="accent1"/>
              </a:buClr>
              <a:buSzTx/>
              <a:tabLst/>
              <a:defRPr/>
            </a:pPr>
            <a:r>
              <a:rPr kumimoji="0" lang="fi-FI" sz="1000" b="1" i="0" u="none" strike="noStrike" kern="1200" cap="none" spc="-14" normalizeH="0" baseline="0" noProof="0" dirty="0">
                <a:ln>
                  <a:noFill/>
                </a:ln>
                <a:effectLst/>
                <a:uLnTx/>
                <a:uFillTx/>
                <a:latin typeface="Tahoma"/>
                <a:ea typeface="Tahoma"/>
                <a:cs typeface="Tahoma"/>
              </a:rPr>
              <a:t>Väylien</a:t>
            </a:r>
            <a:r>
              <a:rPr kumimoji="0" lang="fi-FI" sz="1000" b="1" i="0" u="none" strike="noStrike" kern="1200" cap="none" spc="-59" normalizeH="0" baseline="0" noProof="0" dirty="0">
                <a:ln>
                  <a:noFill/>
                </a:ln>
                <a:effectLst/>
                <a:uLnTx/>
                <a:uFillTx/>
                <a:latin typeface="Tahoma"/>
                <a:ea typeface="Tahoma"/>
                <a:cs typeface="Tahoma"/>
              </a:rPr>
              <a:t> </a:t>
            </a:r>
            <a:r>
              <a:rPr kumimoji="0" lang="fi-FI" sz="1000" b="1" i="0" u="none" strike="noStrike" kern="1200" cap="none" spc="-14" normalizeH="0" baseline="0" noProof="0" dirty="0">
                <a:ln>
                  <a:noFill/>
                </a:ln>
                <a:effectLst/>
                <a:uLnTx/>
                <a:uFillTx/>
                <a:latin typeface="Tahoma"/>
                <a:ea typeface="Tahoma"/>
                <a:cs typeface="Tahoma"/>
              </a:rPr>
              <a:t>käyttö, turvallisuus </a:t>
            </a:r>
            <a:r>
              <a:rPr kumimoji="0" lang="fi-FI" sz="1000" b="1" i="0" u="none" strike="noStrike" kern="1200" cap="none" spc="0" normalizeH="0" baseline="0" noProof="0" dirty="0">
                <a:ln>
                  <a:noFill/>
                </a:ln>
                <a:effectLst/>
                <a:uLnTx/>
                <a:uFillTx/>
                <a:latin typeface="Tahoma"/>
                <a:ea typeface="Tahoma"/>
                <a:cs typeface="Tahoma"/>
              </a:rPr>
              <a:t>ja</a:t>
            </a:r>
            <a:r>
              <a:rPr kumimoji="0" lang="fi-FI" sz="1000" b="1" i="0" u="none" strike="noStrike" kern="1200" cap="none" spc="-63" normalizeH="0" baseline="0" noProof="0" dirty="0">
                <a:ln>
                  <a:noFill/>
                </a:ln>
                <a:effectLst/>
                <a:uLnTx/>
                <a:uFillTx/>
                <a:latin typeface="Tahoma"/>
                <a:ea typeface="Tahoma"/>
                <a:cs typeface="Tahoma"/>
              </a:rPr>
              <a:t> </a:t>
            </a:r>
            <a:r>
              <a:rPr kumimoji="0" lang="fi-FI" sz="1000" b="1" i="0" u="none" strike="noStrike" kern="1200" cap="none" spc="-14" normalizeH="0" baseline="0" noProof="0" dirty="0">
                <a:ln>
                  <a:noFill/>
                </a:ln>
                <a:effectLst/>
                <a:uLnTx/>
                <a:uFillTx/>
                <a:latin typeface="Tahoma"/>
                <a:ea typeface="Tahoma"/>
                <a:cs typeface="Tahoma"/>
              </a:rPr>
              <a:t>tieto</a:t>
            </a:r>
          </a:p>
          <a:p>
            <a:pPr marL="11430" marR="4445" lvl="0" defTabSz="914358" rtl="0" eaLnBrk="1" fontAlgn="auto" latinLnBrk="0" hangingPunct="1">
              <a:buClr>
                <a:schemeClr val="accent1"/>
              </a:buClr>
              <a:buSzTx/>
              <a:tabLst/>
              <a:defRPr/>
            </a:pPr>
            <a:r>
              <a:rPr lang="fi-FI" sz="1000" spc="-14" dirty="0">
                <a:latin typeface="Tahoma"/>
                <a:ea typeface="Tahoma"/>
                <a:cs typeface="Tahoma"/>
              </a:rPr>
              <a:t>Juuso Kummala</a:t>
            </a:r>
            <a:endParaRPr kumimoji="0" lang="fi-FI" sz="1000" i="0" u="none" strike="noStrike" kern="1200" cap="none" spc="-14" normalizeH="0" baseline="0" noProof="0" dirty="0">
              <a:ln>
                <a:noFill/>
              </a:ln>
              <a:effectLst/>
              <a:uLnTx/>
              <a:uFillTx/>
              <a:latin typeface="Tahoma"/>
              <a:ea typeface="Tahoma"/>
              <a:cs typeface="Tahoma"/>
            </a:endParaRPr>
          </a:p>
        </p:txBody>
      </p:sp>
      <p:sp>
        <p:nvSpPr>
          <p:cNvPr id="119" name="object 4">
            <a:extLst>
              <a:ext uri="{FF2B5EF4-FFF2-40B4-BE49-F238E27FC236}">
                <a16:creationId xmlns:a16="http://schemas.microsoft.com/office/drawing/2014/main" id="{E58E5DD1-0F6D-49B5-8AC6-24C00FA16C10}"/>
              </a:ext>
            </a:extLst>
          </p:cNvPr>
          <p:cNvSpPr txBox="1"/>
          <p:nvPr/>
        </p:nvSpPr>
        <p:spPr>
          <a:xfrm>
            <a:off x="2629194" y="2493264"/>
            <a:ext cx="1206843" cy="319404"/>
          </a:xfrm>
          <a:prstGeom prst="rect">
            <a:avLst/>
          </a:prstGeom>
          <a:noFill/>
          <a:ln w="19050">
            <a:noFill/>
          </a:ln>
        </p:spPr>
        <p:txBody>
          <a:bodyPr vert="horz" wrap="square" lIns="0" tIns="11515" rIns="0" bIns="0" rtlCol="0" anchor="b">
            <a:spAutoFit/>
          </a:bodyPr>
          <a:lstStyle/>
          <a:p>
            <a:pPr marL="11430" marR="4445" lvl="0" defTabSz="914358" rtl="0" eaLnBrk="1" fontAlgn="auto" latinLnBrk="0" hangingPunct="1">
              <a:buClr>
                <a:schemeClr val="accent1"/>
              </a:buClr>
              <a:buSzTx/>
              <a:tabLst/>
              <a:defRPr/>
            </a:pPr>
            <a:r>
              <a:rPr kumimoji="0" lang="fi-FI" sz="1000" b="1" i="0" u="none" strike="noStrike" kern="1200" cap="none" spc="-5" normalizeH="0" baseline="0" noProof="0">
                <a:ln>
                  <a:noFill/>
                </a:ln>
                <a:effectLst/>
                <a:uLnTx/>
                <a:uFillTx/>
                <a:latin typeface="Tahoma"/>
                <a:ea typeface="Tahoma"/>
                <a:cs typeface="Tahoma"/>
              </a:rPr>
              <a:t>Suunnittelu</a:t>
            </a:r>
          </a:p>
          <a:p>
            <a:pPr marL="11430" marR="4445" lvl="0" defTabSz="914358" rtl="0" eaLnBrk="1" fontAlgn="auto" latinLnBrk="0" hangingPunct="1">
              <a:buClr>
                <a:schemeClr val="accent1"/>
              </a:buClr>
              <a:buSzTx/>
              <a:tabLst/>
              <a:defRPr/>
            </a:pPr>
            <a:r>
              <a:rPr lang="fi-FI" sz="1000" spc="-5">
                <a:latin typeface="Tahoma"/>
                <a:ea typeface="Tahoma"/>
                <a:cs typeface="Tahoma"/>
              </a:rPr>
              <a:t>Pekka Rajala</a:t>
            </a:r>
            <a:endParaRPr kumimoji="0" lang="fi-FI" sz="1000" i="0" u="none" strike="noStrike" kern="1200" cap="none" spc="-5" normalizeH="0" baseline="0" noProof="0">
              <a:ln>
                <a:noFill/>
              </a:ln>
              <a:effectLst/>
              <a:uLnTx/>
              <a:uFillTx/>
              <a:latin typeface="Tahoma"/>
              <a:ea typeface="Tahoma"/>
              <a:cs typeface="Tahoma"/>
            </a:endParaRPr>
          </a:p>
        </p:txBody>
      </p:sp>
      <p:sp>
        <p:nvSpPr>
          <p:cNvPr id="35" name="TextBox 34">
            <a:extLst>
              <a:ext uri="{FF2B5EF4-FFF2-40B4-BE49-F238E27FC236}">
                <a16:creationId xmlns:a16="http://schemas.microsoft.com/office/drawing/2014/main" id="{192D7E97-54C3-4811-A24F-31A3447820F8}"/>
              </a:ext>
            </a:extLst>
          </p:cNvPr>
          <p:cNvSpPr txBox="1"/>
          <p:nvPr/>
        </p:nvSpPr>
        <p:spPr>
          <a:xfrm>
            <a:off x="303718" y="2952601"/>
            <a:ext cx="1791207" cy="1677382"/>
          </a:xfrm>
          <a:prstGeom prst="rect">
            <a:avLst/>
          </a:prstGeom>
          <a:noFill/>
        </p:spPr>
        <p:txBody>
          <a:bodyPr wrap="square">
            <a:spAutoFit/>
          </a:bodyPr>
          <a:lstStyle/>
          <a:p>
            <a:pPr>
              <a:spcBef>
                <a:spcPts val="600"/>
              </a:spcBef>
            </a:pPr>
            <a:r>
              <a:rPr lang="fi-FI" sz="800" b="0" dirty="0">
                <a:effectLst/>
                <a:latin typeface="Tahoma" panose="020B0604030504040204" pitchFamily="34" charset="0"/>
                <a:ea typeface="Tahoma" panose="020B0604030504040204" pitchFamily="34" charset="0"/>
                <a:cs typeface="Tahoma" panose="020B0604030504040204" pitchFamily="34" charset="0"/>
              </a:rPr>
              <a:t>Toiminnansuunnittelu ja johtamisjärjestelmä -osaston apulaisjohtaja</a:t>
            </a:r>
            <a:br>
              <a:rPr lang="fi-FI" sz="800" b="0" dirty="0">
                <a:effectLst/>
                <a:latin typeface="Tahoma" panose="020B0604030504040204" pitchFamily="34" charset="0"/>
                <a:ea typeface="Tahoma" panose="020B0604030504040204" pitchFamily="34" charset="0"/>
                <a:cs typeface="Tahoma" panose="020B0604030504040204" pitchFamily="34" charset="0"/>
              </a:rPr>
            </a:br>
            <a:r>
              <a:rPr lang="fi-FI" sz="800" b="0" dirty="0">
                <a:effectLst/>
                <a:latin typeface="Tahoma" panose="020B0604030504040204" pitchFamily="34" charset="0"/>
                <a:ea typeface="Tahoma" panose="020B0604030504040204" pitchFamily="34" charset="0"/>
                <a:cs typeface="Tahoma" panose="020B0604030504040204" pitchFamily="34" charset="0"/>
              </a:rPr>
              <a:t>Heli Mattila  </a:t>
            </a:r>
          </a:p>
          <a:p>
            <a:pPr>
              <a:spcBef>
                <a:spcPts val="600"/>
              </a:spcBef>
            </a:pPr>
            <a:r>
              <a:rPr lang="fi-FI" sz="800" b="0" dirty="0" err="1">
                <a:effectLst/>
                <a:latin typeface="Tahoma" panose="020B0604030504040204" pitchFamily="34" charset="0"/>
                <a:ea typeface="Tahoma" panose="020B0604030504040204" pitchFamily="34" charset="0"/>
                <a:cs typeface="Tahoma" panose="020B0604030504040204" pitchFamily="34" charset="0"/>
              </a:rPr>
              <a:t>Hankecontrolleryksikön</a:t>
            </a:r>
            <a:r>
              <a:rPr lang="fi-FI" sz="800" b="0" dirty="0">
                <a:effectLst/>
                <a:latin typeface="Tahoma" panose="020B0604030504040204" pitchFamily="34" charset="0"/>
                <a:ea typeface="Tahoma" panose="020B0604030504040204" pitchFamily="34" charset="0"/>
                <a:cs typeface="Tahoma" panose="020B0604030504040204" pitchFamily="34" charset="0"/>
              </a:rPr>
              <a:t> päällikkö</a:t>
            </a:r>
            <a:br>
              <a:rPr lang="fi-FI" sz="800" b="0" dirty="0">
                <a:effectLst/>
                <a:latin typeface="Tahoma" panose="020B0604030504040204" pitchFamily="34" charset="0"/>
                <a:ea typeface="Tahoma" panose="020B0604030504040204" pitchFamily="34" charset="0"/>
                <a:cs typeface="Tahoma" panose="020B0604030504040204" pitchFamily="34" charset="0"/>
              </a:rPr>
            </a:br>
            <a:r>
              <a:rPr lang="fi-FI" sz="800" b="0" dirty="0">
                <a:effectLst/>
                <a:latin typeface="Tahoma" panose="020B0604030504040204" pitchFamily="34" charset="0"/>
                <a:ea typeface="Tahoma" panose="020B0604030504040204" pitchFamily="34" charset="0"/>
                <a:cs typeface="Tahoma" panose="020B0604030504040204" pitchFamily="34" charset="0"/>
              </a:rPr>
              <a:t>Terhi Hyvärinen  </a:t>
            </a:r>
          </a:p>
          <a:p>
            <a:pPr>
              <a:spcBef>
                <a:spcPts val="600"/>
              </a:spcBef>
            </a:pPr>
            <a:r>
              <a:rPr lang="fi-FI" sz="800" b="0" dirty="0">
                <a:effectLst/>
                <a:latin typeface="Tahoma" panose="020B0604030504040204" pitchFamily="34" charset="0"/>
                <a:ea typeface="Tahoma" panose="020B0604030504040204" pitchFamily="34" charset="0"/>
                <a:cs typeface="Tahoma" panose="020B0604030504040204" pitchFamily="34" charset="0"/>
              </a:rPr>
              <a:t>Talouspalveluyksikön päällikkö</a:t>
            </a:r>
            <a:br>
              <a:rPr lang="fi-FI" sz="800" b="0" dirty="0">
                <a:effectLst/>
                <a:latin typeface="Tahoma" panose="020B0604030504040204" pitchFamily="34" charset="0"/>
                <a:ea typeface="Tahoma" panose="020B0604030504040204" pitchFamily="34" charset="0"/>
                <a:cs typeface="Tahoma" panose="020B0604030504040204" pitchFamily="34" charset="0"/>
              </a:rPr>
            </a:br>
            <a:r>
              <a:rPr lang="fi-FI" sz="800" b="0" dirty="0">
                <a:effectLst/>
                <a:latin typeface="Tahoma" panose="020B0604030504040204" pitchFamily="34" charset="0"/>
                <a:ea typeface="Tahoma" panose="020B0604030504040204" pitchFamily="34" charset="0"/>
                <a:cs typeface="Tahoma" panose="020B0604030504040204" pitchFamily="34" charset="0"/>
              </a:rPr>
              <a:t>Kalle Mattila </a:t>
            </a:r>
          </a:p>
          <a:p>
            <a:pPr>
              <a:spcBef>
                <a:spcPts val="600"/>
              </a:spcBef>
            </a:pPr>
            <a:r>
              <a:rPr lang="fi-FI" sz="800" b="0" dirty="0">
                <a:effectLst/>
                <a:latin typeface="Tahoma" panose="020B0604030504040204" pitchFamily="34" charset="0"/>
                <a:ea typeface="Tahoma" panose="020B0604030504040204" pitchFamily="34" charset="0"/>
                <a:cs typeface="Tahoma" panose="020B0604030504040204" pitchFamily="34" charset="0"/>
              </a:rPr>
              <a:t>Digirata ja liikenteenohjauksen hankinta -osaston apulaisjohtaja</a:t>
            </a:r>
            <a:br>
              <a:rPr lang="fi-FI" sz="800" b="0" dirty="0">
                <a:effectLst/>
                <a:latin typeface="Tahoma" panose="020B0604030504040204" pitchFamily="34" charset="0"/>
                <a:ea typeface="Tahoma" panose="020B0604030504040204" pitchFamily="34" charset="0"/>
                <a:cs typeface="Tahoma" panose="020B0604030504040204" pitchFamily="34" charset="0"/>
              </a:rPr>
            </a:br>
            <a:r>
              <a:rPr lang="fi-FI" sz="800" b="0" dirty="0">
                <a:effectLst/>
                <a:latin typeface="Tahoma" panose="020B0604030504040204" pitchFamily="34" charset="0"/>
                <a:ea typeface="Tahoma" panose="020B0604030504040204" pitchFamily="34" charset="0"/>
                <a:cs typeface="Tahoma" panose="020B0604030504040204" pitchFamily="34" charset="0"/>
              </a:rPr>
              <a:t>Ismo Kohonen </a:t>
            </a:r>
          </a:p>
        </p:txBody>
      </p:sp>
      <p:sp>
        <p:nvSpPr>
          <p:cNvPr id="37" name="TextBox 36">
            <a:extLst>
              <a:ext uri="{FF2B5EF4-FFF2-40B4-BE49-F238E27FC236}">
                <a16:creationId xmlns:a16="http://schemas.microsoft.com/office/drawing/2014/main" id="{106838B1-CF14-4BA8-92C5-99501CA58DCD}"/>
              </a:ext>
            </a:extLst>
          </p:cNvPr>
          <p:cNvSpPr txBox="1"/>
          <p:nvPr/>
        </p:nvSpPr>
        <p:spPr>
          <a:xfrm>
            <a:off x="9430210" y="2971519"/>
            <a:ext cx="1911300" cy="1877437"/>
          </a:xfrm>
          <a:prstGeom prst="rect">
            <a:avLst/>
          </a:prstGeom>
          <a:noFill/>
        </p:spPr>
        <p:txBody>
          <a:bodyPr wrap="square">
            <a:spAutoFit/>
          </a:bodyPr>
          <a:lstStyle/>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Turvallisuusosaston apulaisjohtaja</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Tomi Kangas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Väylätietojen hallinta -yksikön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Jari Myllärinen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Tiedonhallinnan kehittämisyksikön päällikkö</a:t>
            </a:r>
            <a:br>
              <a:rPr lang="fi-FI" sz="800" dirty="0">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Esko Hätälä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Asiakirjahallintoyksikön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Anne Ojala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ICT- palvelut -yksikön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Joonas </a:t>
            </a:r>
            <a:r>
              <a:rPr lang="fi-FI" sz="800" dirty="0" err="1">
                <a:effectLst/>
                <a:latin typeface="Tahoma" panose="020B0604030504040204" pitchFamily="34" charset="0"/>
                <a:ea typeface="Tahoma" panose="020B0604030504040204" pitchFamily="34" charset="0"/>
                <a:cs typeface="Tahoma" panose="020B0604030504040204" pitchFamily="34" charset="0"/>
              </a:rPr>
              <a:t>Kajastila</a:t>
            </a:r>
            <a:r>
              <a:rPr lang="fi-FI" sz="800" dirty="0">
                <a:effectLst/>
                <a:latin typeface="Tahoma" panose="020B0604030504040204" pitchFamily="34" charset="0"/>
                <a:ea typeface="Tahoma" panose="020B0604030504040204" pitchFamily="34" charset="0"/>
                <a:cs typeface="Tahoma" panose="020B0604030504040204" pitchFamily="34" charset="0"/>
              </a:rPr>
              <a:t> </a:t>
            </a:r>
          </a:p>
        </p:txBody>
      </p:sp>
      <p:sp>
        <p:nvSpPr>
          <p:cNvPr id="39" name="TextBox 38">
            <a:extLst>
              <a:ext uri="{FF2B5EF4-FFF2-40B4-BE49-F238E27FC236}">
                <a16:creationId xmlns:a16="http://schemas.microsoft.com/office/drawing/2014/main" id="{7C1DF6D1-0510-4F5F-ABA8-81AE63E7209D}"/>
              </a:ext>
            </a:extLst>
          </p:cNvPr>
          <p:cNvSpPr txBox="1"/>
          <p:nvPr/>
        </p:nvSpPr>
        <p:spPr>
          <a:xfrm>
            <a:off x="6505052" y="2890502"/>
            <a:ext cx="3028752" cy="4016484"/>
          </a:xfrm>
          <a:prstGeom prst="rect">
            <a:avLst/>
          </a:prstGeom>
          <a:noFill/>
        </p:spPr>
        <p:txBody>
          <a:bodyPr wrap="square">
            <a:spAutoFit/>
          </a:bodyPr>
          <a:lstStyle/>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Teiden kunnossapidon ohjausosaston osastojohtaja </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Lars Westermark</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Ratojen kunnossapidon ohjaus- ja kehittämisyksikön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Virpi Kukkonen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Ratojen kunnossapidon teettäminen -yksikön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Teemu Poussu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Radanpidon keskitetyt tehtävät -yksikön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Tuomo Kestilä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Vesiväyläosasto</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N.N.</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Merenkulkuyksikön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Helena Orädd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Meriväyläyksikön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Simo Kerkelä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Sisävesiväyläyksikön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Tero Sikiö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Ympäristöyksikön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Laura Yli-</a:t>
            </a:r>
            <a:r>
              <a:rPr lang="fi-FI" sz="800" dirty="0" err="1">
                <a:effectLst/>
                <a:latin typeface="Tahoma" panose="020B0604030504040204" pitchFamily="34" charset="0"/>
                <a:ea typeface="Tahoma" panose="020B0604030504040204" pitchFamily="34" charset="0"/>
                <a:cs typeface="Tahoma" panose="020B0604030504040204" pitchFamily="34" charset="0"/>
              </a:rPr>
              <a:t>Jama</a:t>
            </a:r>
            <a:r>
              <a:rPr lang="fi-FI" sz="800" dirty="0">
                <a:effectLst/>
                <a:latin typeface="Tahoma" panose="020B0604030504040204" pitchFamily="34" charset="0"/>
                <a:ea typeface="Tahoma" panose="020B0604030504040204" pitchFamily="34" charset="0"/>
                <a:cs typeface="Tahoma" panose="020B0604030504040204" pitchFamily="34" charset="0"/>
              </a:rPr>
              <a:t>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Rautatieteknisen 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Simo Toikkanen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Taitorakenneyksikön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Markku Äijälä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Tie- ja geotekniikkayksikön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a:effectLst/>
                <a:latin typeface="Tahoma" panose="020B0604030504040204" pitchFamily="34" charset="0"/>
                <a:ea typeface="Tahoma" panose="020B0604030504040204" pitchFamily="34" charset="0"/>
                <a:cs typeface="Tahoma" panose="020B0604030504040204" pitchFamily="34" charset="0"/>
              </a:rPr>
              <a:t>Sami Petäjä</a:t>
            </a:r>
            <a:endParaRPr lang="fi-FI" sz="800" dirty="0">
              <a:effectLst/>
              <a:latin typeface="Tahoma" panose="020B0604030504040204" pitchFamily="34" charset="0"/>
              <a:ea typeface="Tahoma" panose="020B0604030504040204" pitchFamily="34" charset="0"/>
              <a:cs typeface="Tahoma" panose="020B0604030504040204" pitchFamily="34" charset="0"/>
            </a:endParaRPr>
          </a:p>
        </p:txBody>
      </p:sp>
      <p:sp>
        <p:nvSpPr>
          <p:cNvPr id="41" name="TextBox 40">
            <a:extLst>
              <a:ext uri="{FF2B5EF4-FFF2-40B4-BE49-F238E27FC236}">
                <a16:creationId xmlns:a16="http://schemas.microsoft.com/office/drawing/2014/main" id="{0D3F4F7B-EE21-42B2-9C76-F63AD0CA350F}"/>
              </a:ext>
            </a:extLst>
          </p:cNvPr>
          <p:cNvSpPr txBox="1"/>
          <p:nvPr/>
        </p:nvSpPr>
        <p:spPr>
          <a:xfrm>
            <a:off x="4557925" y="2971519"/>
            <a:ext cx="2066845" cy="661720"/>
          </a:xfrm>
          <a:prstGeom prst="rect">
            <a:avLst/>
          </a:prstGeom>
          <a:noFill/>
        </p:spPr>
        <p:txBody>
          <a:bodyPr wrap="square">
            <a:spAutoFit/>
          </a:bodyPr>
          <a:lstStyle/>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Kehittämisyksikön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Tarmo Savolainen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Projektinhallintayksikön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Heli Sissonen </a:t>
            </a:r>
          </a:p>
        </p:txBody>
      </p:sp>
      <p:sp>
        <p:nvSpPr>
          <p:cNvPr id="43" name="TextBox 42">
            <a:extLst>
              <a:ext uri="{FF2B5EF4-FFF2-40B4-BE49-F238E27FC236}">
                <a16:creationId xmlns:a16="http://schemas.microsoft.com/office/drawing/2014/main" id="{188FA2A9-E2AE-4B6A-A97B-324C7D9A06B8}"/>
              </a:ext>
            </a:extLst>
          </p:cNvPr>
          <p:cNvSpPr txBox="1"/>
          <p:nvPr/>
        </p:nvSpPr>
        <p:spPr>
          <a:xfrm>
            <a:off x="2450106" y="2952602"/>
            <a:ext cx="1791207" cy="2000548"/>
          </a:xfrm>
          <a:prstGeom prst="rect">
            <a:avLst/>
          </a:prstGeom>
          <a:noFill/>
        </p:spPr>
        <p:txBody>
          <a:bodyPr wrap="square">
            <a:spAutoFit/>
          </a:bodyPr>
          <a:lstStyle/>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Liikenneverkot ja palvelutaso -osaston apulaisjohtaja</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Tapio Ojanen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Suunnittelun ohjausyksikön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Jenna Johansson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Ratasuunnitteluyksikön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Emmi Tourunen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Suunnittelun ohjelmointi- ja liikennetalousyksikön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Liisa Vähäkylä  </a:t>
            </a:r>
          </a:p>
          <a:p>
            <a:pPr>
              <a:spcBef>
                <a:spcPts val="600"/>
              </a:spcBef>
            </a:pPr>
            <a:r>
              <a:rPr lang="fi-FI" sz="800" dirty="0">
                <a:effectLst/>
                <a:latin typeface="Tahoma" panose="020B0604030504040204" pitchFamily="34" charset="0"/>
                <a:ea typeface="Tahoma" panose="020B0604030504040204" pitchFamily="34" charset="0"/>
                <a:cs typeface="Tahoma" panose="020B0604030504040204" pitchFamily="34" charset="0"/>
              </a:rPr>
              <a:t>Kiinteistöyksikön päällikkö</a:t>
            </a:r>
            <a:br>
              <a:rPr lang="fi-FI" sz="800" dirty="0">
                <a:effectLst/>
                <a:latin typeface="Tahoma" panose="020B0604030504040204" pitchFamily="34" charset="0"/>
                <a:ea typeface="Tahoma" panose="020B0604030504040204" pitchFamily="34" charset="0"/>
                <a:cs typeface="Tahoma" panose="020B0604030504040204" pitchFamily="34" charset="0"/>
              </a:rPr>
            </a:br>
            <a:r>
              <a:rPr lang="fi-FI" sz="800" dirty="0">
                <a:effectLst/>
                <a:latin typeface="Tahoma" panose="020B0604030504040204" pitchFamily="34" charset="0"/>
                <a:ea typeface="Tahoma" panose="020B0604030504040204" pitchFamily="34" charset="0"/>
                <a:cs typeface="Tahoma" panose="020B0604030504040204" pitchFamily="34" charset="0"/>
              </a:rPr>
              <a:t>Antti Castrén  </a:t>
            </a:r>
          </a:p>
        </p:txBody>
      </p:sp>
    </p:spTree>
    <p:extLst>
      <p:ext uri="{BB962C8B-B14F-4D97-AF65-F5344CB8AC3E}">
        <p14:creationId xmlns:p14="http://schemas.microsoft.com/office/powerpoint/2010/main" val="789342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i 5">
            <a:extLst>
              <a:ext uri="{FF2B5EF4-FFF2-40B4-BE49-F238E27FC236}">
                <a16:creationId xmlns:a16="http://schemas.microsoft.com/office/drawing/2014/main" id="{302AE5BA-2917-48FD-8750-30F6B37C192A}"/>
              </a:ext>
            </a:extLst>
          </p:cNvPr>
          <p:cNvGraphicFramePr>
            <a:graphicFrameLocks noChangeAspect="1"/>
          </p:cNvGraphicFramePr>
          <p:nvPr/>
        </p:nvGraphicFramePr>
        <p:xfrm>
          <a:off x="4119513" y="147761"/>
          <a:ext cx="4475136" cy="6324488"/>
        </p:xfrm>
        <a:graphic>
          <a:graphicData uri="http://schemas.openxmlformats.org/presentationml/2006/ole">
            <mc:AlternateContent xmlns:mc="http://schemas.openxmlformats.org/markup-compatibility/2006">
              <mc:Choice xmlns:v="urn:schemas-microsoft-com:vml" Requires="v">
                <p:oleObj name="Acrobat Document" r:id="rId2" imgW="8019763" imgH="11334478" progId="AcroExch.Document.DC">
                  <p:embed/>
                </p:oleObj>
              </mc:Choice>
              <mc:Fallback>
                <p:oleObj name="Acrobat Document" r:id="rId2" imgW="8019763" imgH="11334478" progId="AcroExch.Document.DC">
                  <p:embed/>
                  <p:pic>
                    <p:nvPicPr>
                      <p:cNvPr id="6" name="Objekti 5">
                        <a:extLst>
                          <a:ext uri="{FF2B5EF4-FFF2-40B4-BE49-F238E27FC236}">
                            <a16:creationId xmlns:a16="http://schemas.microsoft.com/office/drawing/2014/main" id="{302AE5BA-2917-48FD-8750-30F6B37C192A}"/>
                          </a:ext>
                        </a:extLst>
                      </p:cNvPr>
                      <p:cNvPicPr/>
                      <p:nvPr/>
                    </p:nvPicPr>
                    <p:blipFill>
                      <a:blip r:embed="rId3"/>
                      <a:stretch>
                        <a:fillRect/>
                      </a:stretch>
                    </p:blipFill>
                    <p:spPr>
                      <a:xfrm>
                        <a:off x="4119513" y="147761"/>
                        <a:ext cx="4475136" cy="6324488"/>
                      </a:xfrm>
                      <a:prstGeom prst="rect">
                        <a:avLst/>
                      </a:prstGeom>
                    </p:spPr>
                  </p:pic>
                </p:oleObj>
              </mc:Fallback>
            </mc:AlternateContent>
          </a:graphicData>
        </a:graphic>
      </p:graphicFrame>
      <p:sp>
        <p:nvSpPr>
          <p:cNvPr id="19" name="Otsikko 18">
            <a:extLst>
              <a:ext uri="{FF2B5EF4-FFF2-40B4-BE49-F238E27FC236}">
                <a16:creationId xmlns:a16="http://schemas.microsoft.com/office/drawing/2014/main" id="{698E3EAF-AEBF-4668-B6F3-B516EC63A148}"/>
              </a:ext>
            </a:extLst>
          </p:cNvPr>
          <p:cNvSpPr>
            <a:spLocks noGrp="1"/>
          </p:cNvSpPr>
          <p:nvPr>
            <p:ph type="title"/>
          </p:nvPr>
        </p:nvSpPr>
        <p:spPr>
          <a:xfrm>
            <a:off x="838200" y="365125"/>
            <a:ext cx="3477984" cy="1325563"/>
          </a:xfrm>
        </p:spPr>
        <p:txBody>
          <a:bodyPr>
            <a:normAutofit fontScale="90000"/>
          </a:bodyPr>
          <a:lstStyle/>
          <a:p>
            <a:r>
              <a:rPr lang="fi-FI"/>
              <a:t>Hankkeet ja </a:t>
            </a:r>
            <a:br>
              <a:rPr lang="fi-FI"/>
            </a:br>
            <a:r>
              <a:rPr lang="fi-FI"/>
              <a:t>Projektien toteutusosastot </a:t>
            </a:r>
          </a:p>
        </p:txBody>
      </p:sp>
      <p:sp>
        <p:nvSpPr>
          <p:cNvPr id="20" name="Tekstin paikkamerkki 19">
            <a:extLst>
              <a:ext uri="{FF2B5EF4-FFF2-40B4-BE49-F238E27FC236}">
                <a16:creationId xmlns:a16="http://schemas.microsoft.com/office/drawing/2014/main" id="{09F59442-08FA-439F-851D-D94495814208}"/>
              </a:ext>
            </a:extLst>
          </p:cNvPr>
          <p:cNvSpPr>
            <a:spLocks noGrp="1"/>
          </p:cNvSpPr>
          <p:nvPr>
            <p:ph type="body" sz="quarter" idx="18"/>
          </p:nvPr>
        </p:nvSpPr>
        <p:spPr>
          <a:xfrm>
            <a:off x="540230" y="2337847"/>
            <a:ext cx="3371894" cy="3761294"/>
          </a:xfrm>
        </p:spPr>
        <p:txBody>
          <a:bodyPr/>
          <a:lstStyle/>
          <a:p>
            <a:r>
              <a:rPr lang="fi-FI"/>
              <a:t>Etelä </a:t>
            </a:r>
            <a:br>
              <a:rPr lang="fi-FI"/>
            </a:br>
            <a:r>
              <a:rPr lang="fi-FI" i="1"/>
              <a:t>– Jussi Lindberg </a:t>
            </a:r>
          </a:p>
          <a:p>
            <a:r>
              <a:rPr lang="fi-FI"/>
              <a:t>Länsi </a:t>
            </a:r>
            <a:br>
              <a:rPr lang="fi-FI"/>
            </a:br>
            <a:r>
              <a:rPr lang="fi-FI" i="1"/>
              <a:t>– Mauri Mäkiaho </a:t>
            </a:r>
          </a:p>
          <a:p>
            <a:r>
              <a:rPr lang="fi-FI"/>
              <a:t>Itä ja Pohjoinen</a:t>
            </a:r>
            <a:br>
              <a:rPr lang="fi-FI"/>
            </a:br>
            <a:r>
              <a:rPr lang="fi-FI" i="1"/>
              <a:t>- Miia Kari  </a:t>
            </a:r>
          </a:p>
        </p:txBody>
      </p:sp>
      <p:pic>
        <p:nvPicPr>
          <p:cNvPr id="24" name="Kuvan paikkamerkki 23" descr="Kuva, joka sisältää kohteen kartta&#10;&#10;Kuvaus luotu automaattisesti">
            <a:extLst>
              <a:ext uri="{FF2B5EF4-FFF2-40B4-BE49-F238E27FC236}">
                <a16:creationId xmlns:a16="http://schemas.microsoft.com/office/drawing/2014/main" id="{9E518348-999A-47D0-893C-8AE6CDCA1D47}"/>
              </a:ext>
            </a:extLst>
          </p:cNvPr>
          <p:cNvPicPr>
            <a:picLocks noGrp="1" noChangeAspect="1"/>
          </p:cNvPicPr>
          <p:nvPr>
            <p:ph type="pic" sz="quarter" idx="19"/>
          </p:nvPr>
        </p:nvPicPr>
        <p:blipFill>
          <a:blip r:embed="rId4">
            <a:extLst>
              <a:ext uri="{28A0092B-C50C-407E-A947-70E740481C1C}">
                <a14:useLocalDpi xmlns:a14="http://schemas.microsoft.com/office/drawing/2010/main" val="0"/>
              </a:ext>
            </a:extLst>
          </a:blip>
          <a:srcRect t="2254" b="2254"/>
          <a:stretch>
            <a:fillRect/>
          </a:stretch>
        </p:blipFill>
        <p:spPr>
          <a:xfrm>
            <a:off x="7907338" y="0"/>
            <a:ext cx="4284662" cy="6858000"/>
          </a:xfrm>
        </p:spPr>
      </p:pic>
      <p:sp>
        <p:nvSpPr>
          <p:cNvPr id="22" name="Dian numeron paikkamerkki 21">
            <a:extLst>
              <a:ext uri="{FF2B5EF4-FFF2-40B4-BE49-F238E27FC236}">
                <a16:creationId xmlns:a16="http://schemas.microsoft.com/office/drawing/2014/main" id="{B800E80B-A98F-49FD-80A5-2B5618F97D96}"/>
              </a:ext>
            </a:extLst>
          </p:cNvPr>
          <p:cNvSpPr>
            <a:spLocks noGrp="1"/>
          </p:cNvSpPr>
          <p:nvPr>
            <p:ph type="sldNum"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D4A0EF-951A-4343-A672-F31B58E6828E}" type="slidenum">
              <a:rPr kumimoji="0" lang="en-US" sz="1200" b="1" i="0" u="none" strike="noStrike" kern="1200" cap="none" spc="0" normalizeH="0" baseline="0" noProof="0" smtClean="0">
                <a:ln>
                  <a:noFill/>
                </a:ln>
                <a:solidFill>
                  <a:srgbClr val="898989"/>
                </a:solidFill>
                <a:effectLst/>
                <a:uLnTx/>
                <a:uFillTx/>
                <a:latin typeface="Tahom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1" i="0" u="none" strike="noStrike" kern="1200" cap="none" spc="0" normalizeH="0" baseline="0" noProof="0">
              <a:ln>
                <a:noFill/>
              </a:ln>
              <a:solidFill>
                <a:srgbClr val="898989"/>
              </a:solidFill>
              <a:effectLst/>
              <a:uLnTx/>
              <a:uFillTx/>
              <a:latin typeface="Tahoma"/>
              <a:ea typeface="+mn-ea"/>
              <a:cs typeface="+mn-cs"/>
            </a:endParaRPr>
          </a:p>
        </p:txBody>
      </p:sp>
    </p:spTree>
    <p:extLst>
      <p:ext uri="{BB962C8B-B14F-4D97-AF65-F5344CB8AC3E}">
        <p14:creationId xmlns:p14="http://schemas.microsoft.com/office/powerpoint/2010/main" val="2197990086"/>
      </p:ext>
    </p:extLst>
  </p:cSld>
  <p:clrMapOvr>
    <a:masterClrMapping/>
  </p:clrMapOvr>
</p:sld>
</file>

<file path=ppt/theme/theme1.xml><?xml version="1.0" encoding="utf-8"?>
<a:theme xmlns:a="http://schemas.openxmlformats.org/drawingml/2006/main" name="vayla_uusi2023">
  <a:themeElements>
    <a:clrScheme name="Vayla_PP">
      <a:dk1>
        <a:srgbClr val="000000"/>
      </a:dk1>
      <a:lt1>
        <a:srgbClr val="FFFFFF"/>
      </a:lt1>
      <a:dk2>
        <a:srgbClr val="0065AF"/>
      </a:dk2>
      <a:lt2>
        <a:srgbClr val="8DCB6D"/>
      </a:lt2>
      <a:accent1>
        <a:srgbClr val="009BFF"/>
      </a:accent1>
      <a:accent2>
        <a:srgbClr val="00AFCB"/>
      </a:accent2>
      <a:accent3>
        <a:srgbClr val="FF5100"/>
      </a:accent3>
      <a:accent4>
        <a:srgbClr val="228848"/>
      </a:accent4>
      <a:accent5>
        <a:srgbClr val="E50083"/>
      </a:accent5>
      <a:accent6>
        <a:srgbClr val="FFC300"/>
      </a:accent6>
      <a:hlink>
        <a:srgbClr val="00AFCB"/>
      </a:hlink>
      <a:folHlink>
        <a:srgbClr val="49C2EF"/>
      </a:folHlink>
    </a:clrScheme>
    <a:fontScheme name="Mukautettu 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yla_ilmeella_fi_uusi.potx" id="{6C74D751-B986-4A33-B5A6-081296BA73BF}" vid="{407FEAC4-691F-4246-A9FD-22A5F0DA5B18}"/>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ivi_kameleon xmlns="" xmlns:xsi="http://www.w3.org/2001/XMLSchema-instance">
  <tyyppi>Esitys</tyyppi>
  <title/>
  <author>Jukka Ronni</author>
  <paivays>8.3.2023</paivays>
</livi_kameleon>
</file>

<file path=customXml/item2.xml><?xml version="1.0" encoding="utf-8"?>
<xml_kameleon>
  <dlevelofprotection/>
  <dconfidentiality/>
  <dsecrecy/>
  <ddecree/>
  <subtitle/>
</xml_kameleon>
</file>

<file path=customXml/itemProps1.xml><?xml version="1.0" encoding="utf-8"?>
<ds:datastoreItem xmlns:ds="http://schemas.openxmlformats.org/officeDocument/2006/customXml" ds:itemID="{EAD43D55-DCCB-4E64-84F1-A48A86BCC185}">
  <ds:schemaRefs>
    <ds:schemaRef ds:uri=""/>
  </ds:schemaRefs>
</ds:datastoreItem>
</file>

<file path=customXml/itemProps2.xml><?xml version="1.0" encoding="utf-8"?>
<ds:datastoreItem xmlns:ds="http://schemas.openxmlformats.org/officeDocument/2006/customXml" ds:itemID="{23814E21-C61A-4E2C-84A8-D0A9E8B48F18}">
  <ds:schemaRefs/>
</ds:datastoreItem>
</file>

<file path=docProps/app.xml><?xml version="1.0" encoding="utf-8"?>
<Properties xmlns="http://schemas.openxmlformats.org/officeDocument/2006/extended-properties" xmlns:vt="http://schemas.openxmlformats.org/officeDocument/2006/docPropsVTypes">
  <Template>vayla_ilmeella_fi_uusi</Template>
  <TotalTime>494</TotalTime>
  <Words>1195</Words>
  <Application>Microsoft Office PowerPoint</Application>
  <PresentationFormat>Laajakuva</PresentationFormat>
  <Paragraphs>272</Paragraphs>
  <Slides>12</Slides>
  <Notes>3</Notes>
  <HiddenSlides>0</HiddenSlides>
  <MMClips>0</MMClips>
  <ScaleCrop>false</ScaleCrop>
  <HeadingPairs>
    <vt:vector size="8" baseType="variant">
      <vt:variant>
        <vt:lpstr>Käytetyt fontit</vt:lpstr>
      </vt:variant>
      <vt:variant>
        <vt:i4>5</vt:i4>
      </vt:variant>
      <vt:variant>
        <vt:lpstr>Teema</vt:lpstr>
      </vt:variant>
      <vt:variant>
        <vt:i4>1</vt:i4>
      </vt:variant>
      <vt:variant>
        <vt:lpstr>Upotetut OLE-palvelimet</vt:lpstr>
      </vt:variant>
      <vt:variant>
        <vt:i4>1</vt:i4>
      </vt:variant>
      <vt:variant>
        <vt:lpstr>Dian otsikot</vt:lpstr>
      </vt:variant>
      <vt:variant>
        <vt:i4>12</vt:i4>
      </vt:variant>
    </vt:vector>
  </HeadingPairs>
  <TitlesOfParts>
    <vt:vector size="19" baseType="lpstr">
      <vt:lpstr>Arial</vt:lpstr>
      <vt:lpstr>Calibri</vt:lpstr>
      <vt:lpstr>Exo 2</vt:lpstr>
      <vt:lpstr>Felbridge Pro</vt:lpstr>
      <vt:lpstr>Tahoma</vt:lpstr>
      <vt:lpstr>vayla_uusi2023</vt:lpstr>
      <vt:lpstr>Acrobat Document</vt:lpstr>
      <vt:lpstr>Ajankohtaista toimintaympäristöstä ja Väylävirastosta</vt:lpstr>
      <vt:lpstr>Toimintaympäristö</vt:lpstr>
      <vt:lpstr>PowerPoint-esitys</vt:lpstr>
      <vt:lpstr>Toimintaympäristö</vt:lpstr>
      <vt:lpstr>PowerPoint-esitys</vt:lpstr>
      <vt:lpstr>Väyläviraston organisaatio 2023</vt:lpstr>
      <vt:lpstr>PowerPoint-esitys</vt:lpstr>
      <vt:lpstr>PowerPoint-esitys</vt:lpstr>
      <vt:lpstr>Hankkeet ja  Projektien toteutusosastot </vt:lpstr>
      <vt:lpstr>Ratafoorumi</vt:lpstr>
      <vt:lpstr>Ratafoorumin toimintaperiaatteet</vt:lpstr>
      <vt:lpstr>PowerPoint-esitys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Toimintaympäristön ajankohtaiset, monitoimijanäkökulma</dc:title>
  <dc:creator>Jukka Ronni</dc:creator>
  <cp:keywords>Esitys</cp:keywords>
  <cp:lastModifiedBy>Ronni Jukka</cp:lastModifiedBy>
  <cp:revision>7</cp:revision>
  <dcterms:created xsi:type="dcterms:W3CDTF">2023-03-08T17:20:48Z</dcterms:created>
  <dcterms:modified xsi:type="dcterms:W3CDTF">2023-03-14T06:26:47Z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vKameleonVerID">
    <vt:lpwstr>473.707.02.001</vt:lpwstr>
  </property>
  <property fmtid="{D5CDD505-2E9C-101B-9397-08002B2CF9AE}" pid="3" name="dvSaved">
    <vt:lpwstr>1</vt:lpwstr>
  </property>
  <property fmtid="{D5CDD505-2E9C-101B-9397-08002B2CF9AE}" pid="4" name="dvLanguage">
    <vt:lpwstr>1035</vt:lpwstr>
  </property>
  <property fmtid="{D5CDD505-2E9C-101B-9397-08002B2CF9AE}" pid="5" name="dvTemplate">
    <vt:lpwstr>vayla_ilmeella_fi_uusi.potx</vt:lpwstr>
  </property>
  <property fmtid="{D5CDD505-2E9C-101B-9397-08002B2CF9AE}" pid="6" name="dvDefinition">
    <vt:lpwstr>707 (dd_default.xml)</vt:lpwstr>
  </property>
  <property fmtid="{D5CDD505-2E9C-101B-9397-08002B2CF9AE}" pid="7" name="dvDefinitionID">
    <vt:lpwstr>707</vt:lpwstr>
  </property>
  <property fmtid="{D5CDD505-2E9C-101B-9397-08002B2CF9AE}" pid="8" name="dvContentFile">
    <vt:lpwstr>dd_default.xml</vt:lpwstr>
  </property>
  <property fmtid="{D5CDD505-2E9C-101B-9397-08002B2CF9AE}" pid="9" name="dvGlobalVerID">
    <vt:lpwstr>473.85.02.257</vt:lpwstr>
  </property>
  <property fmtid="{D5CDD505-2E9C-101B-9397-08002B2CF9AE}" pid="10" name="dvDefinitionVersion">
    <vt:lpwstr>02.001 / 30.1.2023</vt:lpwstr>
  </property>
  <property fmtid="{D5CDD505-2E9C-101B-9397-08002B2CF9AE}" pid="11" name="filename">
    <vt:lpwstr>false</vt:lpwstr>
  </property>
  <property fmtid="{D5CDD505-2E9C-101B-9397-08002B2CF9AE}" pid="12" name="filenameandpath">
    <vt:lpwstr>false</vt:lpwstr>
  </property>
  <property fmtid="{D5CDD505-2E9C-101B-9397-08002B2CF9AE}" pid="13" name="dvPagenumberExist">
    <vt:lpwstr>1</vt:lpwstr>
  </property>
  <property fmtid="{D5CDD505-2E9C-101B-9397-08002B2CF9AE}" pid="14" name="dvAuthorExist">
    <vt:lpwstr>1</vt:lpwstr>
  </property>
  <property fmtid="{D5CDD505-2E9C-101B-9397-08002B2CF9AE}" pid="15" name="dvDateExist">
    <vt:lpwstr>-1</vt:lpwstr>
  </property>
  <property fmtid="{D5CDD505-2E9C-101B-9397-08002B2CF9AE}" pid="16" name="dvCategory">
    <vt:lpwstr>2</vt:lpwstr>
  </property>
  <property fmtid="{D5CDD505-2E9C-101B-9397-08002B2CF9AE}" pid="17" name="dvCategory_2">
    <vt:lpwstr>0</vt:lpwstr>
  </property>
  <property fmtid="{D5CDD505-2E9C-101B-9397-08002B2CF9AE}" pid="18" name="dvSavepath">
    <vt:lpwstr/>
  </property>
  <property fmtid="{D5CDD505-2E9C-101B-9397-08002B2CF9AE}" pid="19" name="dvUsed">
    <vt:lpwstr>1</vt:lpwstr>
  </property>
  <property fmtid="{D5CDD505-2E9C-101B-9397-08002B2CF9AE}" pid="20" name="dvCompany">
    <vt:lpwstr>VAYL</vt:lpwstr>
  </property>
  <property fmtid="{D5CDD505-2E9C-101B-9397-08002B2CF9AE}" pid="21" name="dvSite">
    <vt:lpwstr/>
  </property>
  <property fmtid="{D5CDD505-2E9C-101B-9397-08002B2CF9AE}" pid="22" name="dvNumbering">
    <vt:lpwstr>0</vt:lpwstr>
  </property>
  <property fmtid="{D5CDD505-2E9C-101B-9397-08002B2CF9AE}" pid="23" name="dvDUname">
    <vt:lpwstr>Jukka Ronni</vt:lpwstr>
  </property>
  <property fmtid="{D5CDD505-2E9C-101B-9397-08002B2CF9AE}" pid="24" name="dvDUFname">
    <vt:lpwstr>Jukka</vt:lpwstr>
  </property>
  <property fmtid="{D5CDD505-2E9C-101B-9397-08002B2CF9AE}" pid="25" name="dvDULname">
    <vt:lpwstr>Ronni</vt:lpwstr>
  </property>
  <property fmtid="{D5CDD505-2E9C-101B-9397-08002B2CF9AE}" pid="26" name="dvDUBusinessarea">
    <vt:lpwstr>Väylien käyttö, turvallisuus ja tieto</vt:lpwstr>
  </property>
  <property fmtid="{D5CDD505-2E9C-101B-9397-08002B2CF9AE}" pid="27" name="dvDUdepartment">
    <vt:lpwstr/>
  </property>
  <property fmtid="{D5CDD505-2E9C-101B-9397-08002B2CF9AE}" pid="28" name="dvLogoExist">
    <vt:lpwstr>0</vt:lpwstr>
  </property>
  <property fmtid="{D5CDD505-2E9C-101B-9397-08002B2CF9AE}" pid="29" name="dvCurrentlogo">
    <vt:lpwstr>vayla_fi.jpg</vt:lpwstr>
  </property>
  <property fmtid="{D5CDD505-2E9C-101B-9397-08002B2CF9AE}" pid="30" name="dvEULogoExist">
    <vt:lpwstr>0</vt:lpwstr>
  </property>
  <property fmtid="{D5CDD505-2E9C-101B-9397-08002B2CF9AE}" pid="31" name="dvCurrentEUListLogo">
    <vt:lpwstr/>
  </property>
  <property fmtid="{D5CDD505-2E9C-101B-9397-08002B2CF9AE}" pid="32" name="dvCurrentEUlogo">
    <vt:lpwstr/>
  </property>
  <property fmtid="{D5CDD505-2E9C-101B-9397-08002B2CF9AE}" pid="33" name="dlevelofprotection">
    <vt:lpwstr/>
  </property>
  <property fmtid="{D5CDD505-2E9C-101B-9397-08002B2CF9AE}" pid="34" name="tyyppi">
    <vt:lpwstr>Esitys</vt:lpwstr>
  </property>
  <property fmtid="{D5CDD505-2E9C-101B-9397-08002B2CF9AE}" pid="35" name="dconfidentiality">
    <vt:lpwstr/>
  </property>
  <property fmtid="{D5CDD505-2E9C-101B-9397-08002B2CF9AE}" pid="36" name="dsecrecy">
    <vt:lpwstr/>
  </property>
  <property fmtid="{D5CDD505-2E9C-101B-9397-08002B2CF9AE}" pid="37" name="ddecree">
    <vt:lpwstr/>
  </property>
  <property fmtid="{D5CDD505-2E9C-101B-9397-08002B2CF9AE}" pid="38" name="author">
    <vt:lpwstr>Jukka Ronni</vt:lpwstr>
  </property>
  <property fmtid="{D5CDD505-2E9C-101B-9397-08002B2CF9AE}" pid="39" name="paivays">
    <vt:filetime>2023-03-07T22:00:00Z</vt:filetime>
  </property>
</Properties>
</file>