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2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theme/theme3.xml" ContentType="application/vnd.openxmlformats-officedocument.theme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  <p:sldMasterId id="2147483747" r:id="rId4"/>
    <p:sldMasterId id="2147483790" r:id="rId5"/>
    <p:sldMasterId id="2147483838" r:id="rId6"/>
  </p:sldMasterIdLst>
  <p:notesMasterIdLst>
    <p:notesMasterId r:id="rId23"/>
  </p:notesMasterIdLst>
  <p:sldIdLst>
    <p:sldId id="293" r:id="rId7"/>
    <p:sldId id="458" r:id="rId8"/>
    <p:sldId id="338" r:id="rId9"/>
    <p:sldId id="694" r:id="rId10"/>
    <p:sldId id="695" r:id="rId11"/>
    <p:sldId id="696" r:id="rId12"/>
    <p:sldId id="697" r:id="rId13"/>
    <p:sldId id="698" r:id="rId14"/>
    <p:sldId id="699" r:id="rId15"/>
    <p:sldId id="700" r:id="rId16"/>
    <p:sldId id="701" r:id="rId17"/>
    <p:sldId id="702" r:id="rId18"/>
    <p:sldId id="339" r:id="rId19"/>
    <p:sldId id="704" r:id="rId20"/>
    <p:sldId id="705" r:id="rId21"/>
    <p:sldId id="703" r:id="rId22"/>
  </p:sldIdLst>
  <p:sldSz cx="12192000" cy="6858000"/>
  <p:notesSz cx="7102475" cy="10234613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Normaali tyyli 2 - Korostu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853" autoAdjust="0"/>
    <p:restoredTop sz="94743" autoAdjust="0"/>
  </p:normalViewPr>
  <p:slideViewPr>
    <p:cSldViewPr snapToGrid="0">
      <p:cViewPr varScale="1">
        <p:scale>
          <a:sx n="67" d="100"/>
          <a:sy n="67" d="100"/>
        </p:scale>
        <p:origin x="724" y="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4.xml"/><Relationship Id="rId11" Type="http://schemas.openxmlformats.org/officeDocument/2006/relationships/slide" Target="slides/slide5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3.xml"/><Relationship Id="rId15" Type="http://schemas.openxmlformats.org/officeDocument/2006/relationships/slide" Target="slides/slide9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513508"/>
          </a:xfrm>
          <a:prstGeom prst="rect">
            <a:avLst/>
          </a:prstGeom>
        </p:spPr>
        <p:txBody>
          <a:bodyPr vert="horz" lIns="99066" tIns="49533" rIns="99066" bIns="49533" rtlCol="0"/>
          <a:lstStyle>
            <a:lvl1pPr algn="l">
              <a:defRPr sz="13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513508"/>
          </a:xfrm>
          <a:prstGeom prst="rect">
            <a:avLst/>
          </a:prstGeom>
        </p:spPr>
        <p:txBody>
          <a:bodyPr vert="horz" lIns="99066" tIns="49533" rIns="99066" bIns="49533" rtlCol="0"/>
          <a:lstStyle>
            <a:lvl1pPr algn="r">
              <a:defRPr sz="1300"/>
            </a:lvl1pPr>
          </a:lstStyle>
          <a:p>
            <a:fld id="{02DAC96E-1DC8-4EA3-9268-8EA7D1653612}" type="datetimeFigureOut">
              <a:rPr lang="fi-FI" smtClean="0"/>
              <a:t>14.3.2023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66" tIns="49533" rIns="99066" bIns="49533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710248" y="4925407"/>
            <a:ext cx="5681980" cy="4029879"/>
          </a:xfrm>
          <a:prstGeom prst="rect">
            <a:avLst/>
          </a:prstGeom>
        </p:spPr>
        <p:txBody>
          <a:bodyPr vert="horz" lIns="99066" tIns="49533" rIns="99066" bIns="49533" rtlCol="0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7739" cy="513507"/>
          </a:xfrm>
          <a:prstGeom prst="rect">
            <a:avLst/>
          </a:prstGeom>
        </p:spPr>
        <p:txBody>
          <a:bodyPr vert="horz" lIns="99066" tIns="49533" rIns="99066" bIns="49533" rtlCol="0" anchor="b"/>
          <a:lstStyle>
            <a:lvl1pPr algn="l">
              <a:defRPr sz="13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4023092" y="9721107"/>
            <a:ext cx="3077739" cy="513507"/>
          </a:xfrm>
          <a:prstGeom prst="rect">
            <a:avLst/>
          </a:prstGeom>
        </p:spPr>
        <p:txBody>
          <a:bodyPr vert="horz" lIns="99066" tIns="49533" rIns="99066" bIns="49533" rtlCol="0" anchor="b"/>
          <a:lstStyle>
            <a:lvl1pPr algn="r">
              <a:defRPr sz="1300"/>
            </a:lvl1pPr>
          </a:lstStyle>
          <a:p>
            <a:fld id="{6D2D8B9A-264D-4165-A769-848A3FBDC0C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069275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fi-FI" dirty="0"/>
              <a:t>Väylä on tilaajavirasto ja työllistää noin 400 asiantuntijaa. Hankintatoimemme ja vuosittaisen noin kahden miljardin budjettimme kautta työllistämme välillisesti 14 000 henkilöä. </a:t>
            </a:r>
          </a:p>
          <a:p>
            <a:pPr marL="171450" indent="-171450">
              <a:buFontTx/>
              <a:buChar char="-"/>
            </a:pPr>
            <a:r>
              <a:rPr lang="fi-FI" dirty="0"/>
              <a:t>Hankinnan toimintalinjat koskevat Väylän kaikkia hankintoja sekä Elinkeino-, liikenne- ja ympäristökeskuksen (ELY-keskusten) liikenne- ja infrastruktuurivastuualueen infrahankintoja. </a:t>
            </a: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D8B9A-264D-4165-A769-848A3FBDC0CD}" type="slidenum">
              <a:rPr lang="fi-FI" smtClean="0"/>
              <a:t>4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245430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4.xml"/></Relationships>
</file>

<file path=ppt/slideLayouts/_rels/slideLayout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4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Otsikkodia" preserve="1" userDrawn="1">
  <p:cSld name="title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tsikko 1"/>
          <p:cNvSpPr>
            <a:spLocks noGrp="1"/>
          </p:cNvSpPr>
          <p:nvPr>
            <p:ph type="ctrTitle"/>
          </p:nvPr>
        </p:nvSpPr>
        <p:spPr>
          <a:xfrm>
            <a:off x="2265770" y="5000877"/>
            <a:ext cx="9030880" cy="1297185"/>
          </a:xfrm>
        </p:spPr>
        <p:txBody>
          <a:bodyPr anchor="t">
            <a:normAutofit/>
          </a:bodyPr>
          <a:lstStyle>
            <a:lvl1pPr algn="l">
              <a:defRPr sz="4400" b="1"/>
            </a:lvl1pPr>
          </a:lstStyle>
          <a:p>
            <a:r>
              <a:rPr lang="fi-FI"/>
              <a:t>Muokkaa perustyyl. napsautt.</a:t>
            </a:r>
            <a:endParaRPr lang="fi-FI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-9939"/>
            <a:ext cx="5277610" cy="4701002"/>
          </a:xfrm>
          <a:custGeom>
            <a:avLst/>
            <a:gdLst>
              <a:gd name="connsiteX0" fmla="*/ 0 w 4611688"/>
              <a:gd name="connsiteY0" fmla="*/ 4691063 h 4691063"/>
              <a:gd name="connsiteX1" fmla="*/ 1152922 w 4611688"/>
              <a:gd name="connsiteY1" fmla="*/ 0 h 4691063"/>
              <a:gd name="connsiteX2" fmla="*/ 4611688 w 4611688"/>
              <a:gd name="connsiteY2" fmla="*/ 0 h 4691063"/>
              <a:gd name="connsiteX3" fmla="*/ 3458766 w 4611688"/>
              <a:gd name="connsiteY3" fmla="*/ 4691063 h 4691063"/>
              <a:gd name="connsiteX4" fmla="*/ 0 w 4611688"/>
              <a:gd name="connsiteY4" fmla="*/ 4691063 h 4691063"/>
              <a:gd name="connsiteX0" fmla="*/ 0 w 5277610"/>
              <a:gd name="connsiteY0" fmla="*/ 4701002 h 4701002"/>
              <a:gd name="connsiteX1" fmla="*/ 1152922 w 5277610"/>
              <a:gd name="connsiteY1" fmla="*/ 9939 h 4701002"/>
              <a:gd name="connsiteX2" fmla="*/ 5277610 w 5277610"/>
              <a:gd name="connsiteY2" fmla="*/ 0 h 4701002"/>
              <a:gd name="connsiteX3" fmla="*/ 3458766 w 5277610"/>
              <a:gd name="connsiteY3" fmla="*/ 4701002 h 4701002"/>
              <a:gd name="connsiteX4" fmla="*/ 0 w 5277610"/>
              <a:gd name="connsiteY4" fmla="*/ 4701002 h 4701002"/>
              <a:gd name="connsiteX0" fmla="*/ 0 w 5277610"/>
              <a:gd name="connsiteY0" fmla="*/ 4701002 h 4701002"/>
              <a:gd name="connsiteX1" fmla="*/ 9922 w 5277610"/>
              <a:gd name="connsiteY1" fmla="*/ 9939 h 4701002"/>
              <a:gd name="connsiteX2" fmla="*/ 5277610 w 5277610"/>
              <a:gd name="connsiteY2" fmla="*/ 0 h 4701002"/>
              <a:gd name="connsiteX3" fmla="*/ 3458766 w 5277610"/>
              <a:gd name="connsiteY3" fmla="*/ 4701002 h 4701002"/>
              <a:gd name="connsiteX4" fmla="*/ 0 w 5277610"/>
              <a:gd name="connsiteY4" fmla="*/ 4701002 h 4701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77610" h="4701002">
                <a:moveTo>
                  <a:pt x="0" y="4701002"/>
                </a:moveTo>
                <a:cubicBezTo>
                  <a:pt x="3307" y="3137314"/>
                  <a:pt x="6615" y="1573627"/>
                  <a:pt x="9922" y="9939"/>
                </a:cubicBezTo>
                <a:lnTo>
                  <a:pt x="5277610" y="0"/>
                </a:lnTo>
                <a:lnTo>
                  <a:pt x="3458766" y="4701002"/>
                </a:lnTo>
                <a:lnTo>
                  <a:pt x="0" y="470100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anchor="ctr" anchorCtr="1">
            <a:normAutofit/>
          </a:bodyPr>
          <a:lstStyle>
            <a:lvl1pPr marL="0" indent="0" algn="l">
              <a:buNone/>
              <a:defRPr sz="2000" baseline="0"/>
            </a:lvl1pPr>
          </a:lstStyle>
          <a:p>
            <a:r>
              <a:rPr lang="fi-FI" dirty="0"/>
              <a:t>Lisää 1. tämä kuva</a:t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3593725" y="-795"/>
            <a:ext cx="5053400" cy="4691858"/>
          </a:xfrm>
          <a:custGeom>
            <a:avLst/>
            <a:gdLst>
              <a:gd name="connsiteX0" fmla="*/ 0 w 4611688"/>
              <a:gd name="connsiteY0" fmla="*/ 4691063 h 4691063"/>
              <a:gd name="connsiteX1" fmla="*/ 1152922 w 4611688"/>
              <a:gd name="connsiteY1" fmla="*/ 0 h 4691063"/>
              <a:gd name="connsiteX2" fmla="*/ 4611688 w 4611688"/>
              <a:gd name="connsiteY2" fmla="*/ 0 h 4691063"/>
              <a:gd name="connsiteX3" fmla="*/ 3458766 w 4611688"/>
              <a:gd name="connsiteY3" fmla="*/ 4691063 h 4691063"/>
              <a:gd name="connsiteX4" fmla="*/ 0 w 4611688"/>
              <a:gd name="connsiteY4" fmla="*/ 4691063 h 4691063"/>
              <a:gd name="connsiteX0" fmla="*/ 0 w 5277610"/>
              <a:gd name="connsiteY0" fmla="*/ 4701002 h 4701002"/>
              <a:gd name="connsiteX1" fmla="*/ 1152922 w 5277610"/>
              <a:gd name="connsiteY1" fmla="*/ 9939 h 4701002"/>
              <a:gd name="connsiteX2" fmla="*/ 5277610 w 5277610"/>
              <a:gd name="connsiteY2" fmla="*/ 0 h 4701002"/>
              <a:gd name="connsiteX3" fmla="*/ 3458766 w 5277610"/>
              <a:gd name="connsiteY3" fmla="*/ 4701002 h 4701002"/>
              <a:gd name="connsiteX4" fmla="*/ 0 w 5277610"/>
              <a:gd name="connsiteY4" fmla="*/ 4701002 h 4701002"/>
              <a:gd name="connsiteX0" fmla="*/ 0 w 5277610"/>
              <a:gd name="connsiteY0" fmla="*/ 4701002 h 4701002"/>
              <a:gd name="connsiteX1" fmla="*/ 9922 w 5277610"/>
              <a:gd name="connsiteY1" fmla="*/ 9939 h 4701002"/>
              <a:gd name="connsiteX2" fmla="*/ 5277610 w 5277610"/>
              <a:gd name="connsiteY2" fmla="*/ 0 h 4701002"/>
              <a:gd name="connsiteX3" fmla="*/ 3458766 w 5277610"/>
              <a:gd name="connsiteY3" fmla="*/ 4701002 h 4701002"/>
              <a:gd name="connsiteX4" fmla="*/ 0 w 5277610"/>
              <a:gd name="connsiteY4" fmla="*/ 4701002 h 4701002"/>
              <a:gd name="connsiteX0" fmla="*/ 0 w 7036836"/>
              <a:gd name="connsiteY0" fmla="*/ 4691063 h 4701002"/>
              <a:gd name="connsiteX1" fmla="*/ 1769148 w 7036836"/>
              <a:gd name="connsiteY1" fmla="*/ 9939 h 4701002"/>
              <a:gd name="connsiteX2" fmla="*/ 7036836 w 7036836"/>
              <a:gd name="connsiteY2" fmla="*/ 0 h 4701002"/>
              <a:gd name="connsiteX3" fmla="*/ 5217992 w 7036836"/>
              <a:gd name="connsiteY3" fmla="*/ 4701002 h 4701002"/>
              <a:gd name="connsiteX4" fmla="*/ 0 w 7036836"/>
              <a:gd name="connsiteY4" fmla="*/ 4691063 h 4701002"/>
              <a:gd name="connsiteX0" fmla="*/ 0 w 7036836"/>
              <a:gd name="connsiteY0" fmla="*/ 4691063 h 4701002"/>
              <a:gd name="connsiteX1" fmla="*/ 1769148 w 7036836"/>
              <a:gd name="connsiteY1" fmla="*/ 9939 h 4701002"/>
              <a:gd name="connsiteX2" fmla="*/ 7036836 w 7036836"/>
              <a:gd name="connsiteY2" fmla="*/ 0 h 4701002"/>
              <a:gd name="connsiteX3" fmla="*/ 5217992 w 7036836"/>
              <a:gd name="connsiteY3" fmla="*/ 4701002 h 4701002"/>
              <a:gd name="connsiteX4" fmla="*/ 0 w 7036836"/>
              <a:gd name="connsiteY4" fmla="*/ 4691063 h 4701002"/>
              <a:gd name="connsiteX0" fmla="*/ 0 w 7036836"/>
              <a:gd name="connsiteY0" fmla="*/ 4691063 h 4701002"/>
              <a:gd name="connsiteX1" fmla="*/ 1769148 w 7036836"/>
              <a:gd name="connsiteY1" fmla="*/ 9939 h 4701002"/>
              <a:gd name="connsiteX2" fmla="*/ 7036836 w 7036836"/>
              <a:gd name="connsiteY2" fmla="*/ 0 h 4701002"/>
              <a:gd name="connsiteX3" fmla="*/ 5217992 w 7036836"/>
              <a:gd name="connsiteY3" fmla="*/ 4701002 h 4701002"/>
              <a:gd name="connsiteX4" fmla="*/ 0 w 7036836"/>
              <a:gd name="connsiteY4" fmla="*/ 4691063 h 4701002"/>
              <a:gd name="connsiteX0" fmla="*/ 0 w 7064268"/>
              <a:gd name="connsiteY0" fmla="*/ 4691063 h 4701002"/>
              <a:gd name="connsiteX1" fmla="*/ 1796580 w 7064268"/>
              <a:gd name="connsiteY1" fmla="*/ 9939 h 4701002"/>
              <a:gd name="connsiteX2" fmla="*/ 7064268 w 7064268"/>
              <a:gd name="connsiteY2" fmla="*/ 0 h 4701002"/>
              <a:gd name="connsiteX3" fmla="*/ 5245424 w 7064268"/>
              <a:gd name="connsiteY3" fmla="*/ 4701002 h 4701002"/>
              <a:gd name="connsiteX4" fmla="*/ 0 w 7064268"/>
              <a:gd name="connsiteY4" fmla="*/ 4691063 h 4701002"/>
              <a:gd name="connsiteX0" fmla="*/ 0 w 7064268"/>
              <a:gd name="connsiteY0" fmla="*/ 4691063 h 4701002"/>
              <a:gd name="connsiteX1" fmla="*/ 1796580 w 7064268"/>
              <a:gd name="connsiteY1" fmla="*/ 9939 h 4701002"/>
              <a:gd name="connsiteX2" fmla="*/ 7064268 w 7064268"/>
              <a:gd name="connsiteY2" fmla="*/ 0 h 4701002"/>
              <a:gd name="connsiteX3" fmla="*/ 5245424 w 7064268"/>
              <a:gd name="connsiteY3" fmla="*/ 4701002 h 4701002"/>
              <a:gd name="connsiteX4" fmla="*/ 0 w 7064268"/>
              <a:gd name="connsiteY4" fmla="*/ 4691063 h 4701002"/>
              <a:gd name="connsiteX0" fmla="*/ 0 w 5245424"/>
              <a:gd name="connsiteY0" fmla="*/ 4691063 h 4701002"/>
              <a:gd name="connsiteX1" fmla="*/ 1796580 w 5245424"/>
              <a:gd name="connsiteY1" fmla="*/ 9939 h 4701002"/>
              <a:gd name="connsiteX2" fmla="*/ 3315228 w 5245424"/>
              <a:gd name="connsiteY2" fmla="*/ 0 h 4701002"/>
              <a:gd name="connsiteX3" fmla="*/ 5245424 w 5245424"/>
              <a:gd name="connsiteY3" fmla="*/ 4701002 h 4701002"/>
              <a:gd name="connsiteX4" fmla="*/ 0 w 5245424"/>
              <a:gd name="connsiteY4" fmla="*/ 4691063 h 4701002"/>
              <a:gd name="connsiteX0" fmla="*/ 0 w 5245424"/>
              <a:gd name="connsiteY0" fmla="*/ 4681919 h 4691858"/>
              <a:gd name="connsiteX1" fmla="*/ 1796580 w 5245424"/>
              <a:gd name="connsiteY1" fmla="*/ 795 h 4691858"/>
              <a:gd name="connsiteX2" fmla="*/ 3196356 w 5245424"/>
              <a:gd name="connsiteY2" fmla="*/ 0 h 4691858"/>
              <a:gd name="connsiteX3" fmla="*/ 5245424 w 5245424"/>
              <a:gd name="connsiteY3" fmla="*/ 4691858 h 4691858"/>
              <a:gd name="connsiteX4" fmla="*/ 0 w 5245424"/>
              <a:gd name="connsiteY4" fmla="*/ 4681919 h 4691858"/>
              <a:gd name="connsiteX0" fmla="*/ 0 w 5053400"/>
              <a:gd name="connsiteY0" fmla="*/ 4681919 h 4691858"/>
              <a:gd name="connsiteX1" fmla="*/ 1796580 w 5053400"/>
              <a:gd name="connsiteY1" fmla="*/ 795 h 4691858"/>
              <a:gd name="connsiteX2" fmla="*/ 3196356 w 5053400"/>
              <a:gd name="connsiteY2" fmla="*/ 0 h 4691858"/>
              <a:gd name="connsiteX3" fmla="*/ 5053400 w 5053400"/>
              <a:gd name="connsiteY3" fmla="*/ 4691858 h 4691858"/>
              <a:gd name="connsiteX4" fmla="*/ 0 w 5053400"/>
              <a:gd name="connsiteY4" fmla="*/ 4681919 h 4691858"/>
              <a:gd name="connsiteX0" fmla="*/ 0 w 5053400"/>
              <a:gd name="connsiteY0" fmla="*/ 4691063 h 4691858"/>
              <a:gd name="connsiteX1" fmla="*/ 1796580 w 5053400"/>
              <a:gd name="connsiteY1" fmla="*/ 795 h 4691858"/>
              <a:gd name="connsiteX2" fmla="*/ 3196356 w 5053400"/>
              <a:gd name="connsiteY2" fmla="*/ 0 h 4691858"/>
              <a:gd name="connsiteX3" fmla="*/ 5053400 w 5053400"/>
              <a:gd name="connsiteY3" fmla="*/ 4691858 h 4691858"/>
              <a:gd name="connsiteX4" fmla="*/ 0 w 5053400"/>
              <a:gd name="connsiteY4" fmla="*/ 4691063 h 4691858"/>
              <a:gd name="connsiteX0" fmla="*/ 0 w 5053400"/>
              <a:gd name="connsiteY0" fmla="*/ 4691063 h 4691858"/>
              <a:gd name="connsiteX1" fmla="*/ 1796580 w 5053400"/>
              <a:gd name="connsiteY1" fmla="*/ 795 h 4691858"/>
              <a:gd name="connsiteX2" fmla="*/ 3196356 w 5053400"/>
              <a:gd name="connsiteY2" fmla="*/ 0 h 4691858"/>
              <a:gd name="connsiteX3" fmla="*/ 5053400 w 5053400"/>
              <a:gd name="connsiteY3" fmla="*/ 4691858 h 4691858"/>
              <a:gd name="connsiteX4" fmla="*/ 0 w 5053400"/>
              <a:gd name="connsiteY4" fmla="*/ 4691063 h 4691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3400" h="4691858">
                <a:moveTo>
                  <a:pt x="0" y="4691063"/>
                </a:moveTo>
                <a:cubicBezTo>
                  <a:pt x="741983" y="2827611"/>
                  <a:pt x="1256560" y="1465091"/>
                  <a:pt x="1796580" y="795"/>
                </a:cubicBezTo>
                <a:lnTo>
                  <a:pt x="3196356" y="0"/>
                </a:lnTo>
                <a:lnTo>
                  <a:pt x="5053400" y="4691858"/>
                </a:lnTo>
                <a:lnTo>
                  <a:pt x="0" y="469106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anchor="ctr" anchorCtr="1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/>
            </a:lvl1pPr>
          </a:lstStyle>
          <a:p>
            <a:r>
              <a:rPr lang="fi-FI" dirty="0"/>
              <a:t>Lisää 2. tämä kuva</a:t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6924312" y="0"/>
            <a:ext cx="5267688" cy="4710146"/>
          </a:xfrm>
          <a:custGeom>
            <a:avLst/>
            <a:gdLst>
              <a:gd name="connsiteX0" fmla="*/ 0 w 4611688"/>
              <a:gd name="connsiteY0" fmla="*/ 4691063 h 4691063"/>
              <a:gd name="connsiteX1" fmla="*/ 1152922 w 4611688"/>
              <a:gd name="connsiteY1" fmla="*/ 0 h 4691063"/>
              <a:gd name="connsiteX2" fmla="*/ 4611688 w 4611688"/>
              <a:gd name="connsiteY2" fmla="*/ 0 h 4691063"/>
              <a:gd name="connsiteX3" fmla="*/ 3458766 w 4611688"/>
              <a:gd name="connsiteY3" fmla="*/ 4691063 h 4691063"/>
              <a:gd name="connsiteX4" fmla="*/ 0 w 4611688"/>
              <a:gd name="connsiteY4" fmla="*/ 4691063 h 4691063"/>
              <a:gd name="connsiteX0" fmla="*/ 0 w 5277610"/>
              <a:gd name="connsiteY0" fmla="*/ 4701002 h 4701002"/>
              <a:gd name="connsiteX1" fmla="*/ 1152922 w 5277610"/>
              <a:gd name="connsiteY1" fmla="*/ 9939 h 4701002"/>
              <a:gd name="connsiteX2" fmla="*/ 5277610 w 5277610"/>
              <a:gd name="connsiteY2" fmla="*/ 0 h 4701002"/>
              <a:gd name="connsiteX3" fmla="*/ 3458766 w 5277610"/>
              <a:gd name="connsiteY3" fmla="*/ 4701002 h 4701002"/>
              <a:gd name="connsiteX4" fmla="*/ 0 w 5277610"/>
              <a:gd name="connsiteY4" fmla="*/ 4701002 h 4701002"/>
              <a:gd name="connsiteX0" fmla="*/ 0 w 5277610"/>
              <a:gd name="connsiteY0" fmla="*/ 4701002 h 4701002"/>
              <a:gd name="connsiteX1" fmla="*/ 9922 w 5277610"/>
              <a:gd name="connsiteY1" fmla="*/ 9939 h 4701002"/>
              <a:gd name="connsiteX2" fmla="*/ 5277610 w 5277610"/>
              <a:gd name="connsiteY2" fmla="*/ 0 h 4701002"/>
              <a:gd name="connsiteX3" fmla="*/ 3458766 w 5277610"/>
              <a:gd name="connsiteY3" fmla="*/ 4701002 h 4701002"/>
              <a:gd name="connsiteX4" fmla="*/ 0 w 5277610"/>
              <a:gd name="connsiteY4" fmla="*/ 4701002 h 4701002"/>
              <a:gd name="connsiteX0" fmla="*/ 0 w 5277610"/>
              <a:gd name="connsiteY0" fmla="*/ 4701002 h 4710146"/>
              <a:gd name="connsiteX1" fmla="*/ 9922 w 5277610"/>
              <a:gd name="connsiteY1" fmla="*/ 9939 h 4710146"/>
              <a:gd name="connsiteX2" fmla="*/ 5277610 w 5277610"/>
              <a:gd name="connsiteY2" fmla="*/ 0 h 4710146"/>
              <a:gd name="connsiteX3" fmla="*/ 5260134 w 5277610"/>
              <a:gd name="connsiteY3" fmla="*/ 4710146 h 4710146"/>
              <a:gd name="connsiteX4" fmla="*/ 0 w 5277610"/>
              <a:gd name="connsiteY4" fmla="*/ 4701002 h 4710146"/>
              <a:gd name="connsiteX0" fmla="*/ 1846315 w 5267693"/>
              <a:gd name="connsiteY0" fmla="*/ 4701002 h 4710146"/>
              <a:gd name="connsiteX1" fmla="*/ 5 w 5267693"/>
              <a:gd name="connsiteY1" fmla="*/ 9939 h 4710146"/>
              <a:gd name="connsiteX2" fmla="*/ 5267693 w 5267693"/>
              <a:gd name="connsiteY2" fmla="*/ 0 h 4710146"/>
              <a:gd name="connsiteX3" fmla="*/ 5250217 w 5267693"/>
              <a:gd name="connsiteY3" fmla="*/ 4710146 h 4710146"/>
              <a:gd name="connsiteX4" fmla="*/ 1846315 w 5267693"/>
              <a:gd name="connsiteY4" fmla="*/ 4701002 h 4710146"/>
              <a:gd name="connsiteX0" fmla="*/ 1846316 w 5267694"/>
              <a:gd name="connsiteY0" fmla="*/ 4701002 h 4710146"/>
              <a:gd name="connsiteX1" fmla="*/ 6 w 5267694"/>
              <a:gd name="connsiteY1" fmla="*/ 9939 h 4710146"/>
              <a:gd name="connsiteX2" fmla="*/ 5267694 w 5267694"/>
              <a:gd name="connsiteY2" fmla="*/ 0 h 4710146"/>
              <a:gd name="connsiteX3" fmla="*/ 5250218 w 5267694"/>
              <a:gd name="connsiteY3" fmla="*/ 4710146 h 4710146"/>
              <a:gd name="connsiteX4" fmla="*/ 1846316 w 5267694"/>
              <a:gd name="connsiteY4" fmla="*/ 4701002 h 4710146"/>
              <a:gd name="connsiteX0" fmla="*/ 1846316 w 5267694"/>
              <a:gd name="connsiteY0" fmla="*/ 4701002 h 4710146"/>
              <a:gd name="connsiteX1" fmla="*/ 6 w 5267694"/>
              <a:gd name="connsiteY1" fmla="*/ 795 h 4710146"/>
              <a:gd name="connsiteX2" fmla="*/ 5267694 w 5267694"/>
              <a:gd name="connsiteY2" fmla="*/ 0 h 4710146"/>
              <a:gd name="connsiteX3" fmla="*/ 5250218 w 5267694"/>
              <a:gd name="connsiteY3" fmla="*/ 4710146 h 4710146"/>
              <a:gd name="connsiteX4" fmla="*/ 1846316 w 5267694"/>
              <a:gd name="connsiteY4" fmla="*/ 4701002 h 4710146"/>
              <a:gd name="connsiteX0" fmla="*/ 1846310 w 5267688"/>
              <a:gd name="connsiteY0" fmla="*/ 4701002 h 4710146"/>
              <a:gd name="connsiteX1" fmla="*/ 0 w 5267688"/>
              <a:gd name="connsiteY1" fmla="*/ 795 h 4710146"/>
              <a:gd name="connsiteX2" fmla="*/ 5267688 w 5267688"/>
              <a:gd name="connsiteY2" fmla="*/ 0 h 4710146"/>
              <a:gd name="connsiteX3" fmla="*/ 5250212 w 5267688"/>
              <a:gd name="connsiteY3" fmla="*/ 4710146 h 4710146"/>
              <a:gd name="connsiteX4" fmla="*/ 1846310 w 5267688"/>
              <a:gd name="connsiteY4" fmla="*/ 4701002 h 4710146"/>
              <a:gd name="connsiteX0" fmla="*/ 1873742 w 5267688"/>
              <a:gd name="connsiteY0" fmla="*/ 4710146 h 4710146"/>
              <a:gd name="connsiteX1" fmla="*/ 0 w 5267688"/>
              <a:gd name="connsiteY1" fmla="*/ 795 h 4710146"/>
              <a:gd name="connsiteX2" fmla="*/ 5267688 w 5267688"/>
              <a:gd name="connsiteY2" fmla="*/ 0 h 4710146"/>
              <a:gd name="connsiteX3" fmla="*/ 5250212 w 5267688"/>
              <a:gd name="connsiteY3" fmla="*/ 4710146 h 4710146"/>
              <a:gd name="connsiteX4" fmla="*/ 1873742 w 5267688"/>
              <a:gd name="connsiteY4" fmla="*/ 4710146 h 4710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67688" h="4710146">
                <a:moveTo>
                  <a:pt x="1873742" y="4710146"/>
                </a:moveTo>
                <a:cubicBezTo>
                  <a:pt x="1227825" y="3055018"/>
                  <a:pt x="645917" y="1601059"/>
                  <a:pt x="0" y="795"/>
                </a:cubicBezTo>
                <a:lnTo>
                  <a:pt x="5267688" y="0"/>
                </a:lnTo>
                <a:cubicBezTo>
                  <a:pt x="5261863" y="1570049"/>
                  <a:pt x="5256037" y="3140097"/>
                  <a:pt x="5250212" y="4710146"/>
                </a:cubicBezTo>
                <a:lnTo>
                  <a:pt x="1873742" y="471014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anchor="ctr" anchorCtr="1">
            <a:normAutofit/>
          </a:bodyPr>
          <a:lstStyle>
            <a:lvl1pPr marL="0" indent="0">
              <a:buFontTx/>
              <a:buNone/>
              <a:defRPr sz="2000"/>
            </a:lvl1pPr>
          </a:lstStyle>
          <a:p>
            <a:r>
              <a:rPr lang="fi-FI" dirty="0"/>
              <a:t>Lisää 3. tämä kuva </a:t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2400" y="6530400"/>
            <a:ext cx="1693000" cy="2088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Magnus Nygård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5900400" y="6382800"/>
            <a:ext cx="1743147" cy="365125"/>
          </a:xfrm>
          <a:prstGeom prst="rect">
            <a:avLst/>
          </a:prstGeom>
        </p:spPr>
        <p:txBody>
          <a:bodyPr vert="horz" lIns="91440" tIns="45720" rIns="91440" bIns="35999" rtlCol="0" anchor="b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/>
              <a:t>9.11.2022</a:t>
            </a:r>
            <a:endParaRPr lang="en-US" dirty="0"/>
          </a:p>
        </p:txBody>
      </p:sp>
      <p:sp>
        <p:nvSpPr>
          <p:cNvPr id="18" name="DConfidentiality">
            <a:extLst>
              <a:ext uri="{FF2B5EF4-FFF2-40B4-BE49-F238E27FC236}">
                <a16:creationId xmlns:a16="http://schemas.microsoft.com/office/drawing/2014/main" id="{4B964CBD-1E14-4B75-A614-71999FB674E4}"/>
              </a:ext>
            </a:extLst>
          </p:cNvPr>
          <p:cNvSpPr txBox="1">
            <a:spLocks/>
          </p:cNvSpPr>
          <p:nvPr userDrawn="1"/>
        </p:nvSpPr>
        <p:spPr>
          <a:xfrm>
            <a:off x="6523406" y="6308584"/>
            <a:ext cx="27852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9" name="DLevelofprotection">
            <a:extLst>
              <a:ext uri="{FF2B5EF4-FFF2-40B4-BE49-F238E27FC236}">
                <a16:creationId xmlns:a16="http://schemas.microsoft.com/office/drawing/2014/main" id="{25917711-D3ED-4E8C-BF82-DCF50F5F2EC2}"/>
              </a:ext>
            </a:extLst>
          </p:cNvPr>
          <p:cNvSpPr txBox="1">
            <a:spLocks/>
          </p:cNvSpPr>
          <p:nvPr userDrawn="1"/>
        </p:nvSpPr>
        <p:spPr>
          <a:xfrm>
            <a:off x="9539592" y="6146407"/>
            <a:ext cx="2403362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1" name="DDecree">
            <a:extLst>
              <a:ext uri="{FF2B5EF4-FFF2-40B4-BE49-F238E27FC236}">
                <a16:creationId xmlns:a16="http://schemas.microsoft.com/office/drawing/2014/main" id="{F673B93A-115D-4F5C-A79F-A5F384FCDFC7}"/>
              </a:ext>
            </a:extLst>
          </p:cNvPr>
          <p:cNvSpPr txBox="1">
            <a:spLocks/>
          </p:cNvSpPr>
          <p:nvPr userDrawn="1"/>
        </p:nvSpPr>
        <p:spPr>
          <a:xfrm>
            <a:off x="9540000" y="6356098"/>
            <a:ext cx="2633844" cy="1979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2" name="DSecrecy">
            <a:extLst>
              <a:ext uri="{FF2B5EF4-FFF2-40B4-BE49-F238E27FC236}">
                <a16:creationId xmlns:a16="http://schemas.microsoft.com/office/drawing/2014/main" id="{E04FEAB8-01C0-4796-B920-929F3D1A1E32}"/>
              </a:ext>
            </a:extLst>
          </p:cNvPr>
          <p:cNvSpPr txBox="1">
            <a:spLocks/>
          </p:cNvSpPr>
          <p:nvPr userDrawn="1"/>
        </p:nvSpPr>
        <p:spPr>
          <a:xfrm>
            <a:off x="9540000" y="6503588"/>
            <a:ext cx="232628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" name="Kuva 14">
            <a:extLst>
              <a:ext uri="{FF2B5EF4-FFF2-40B4-BE49-F238E27FC236}">
                <a16:creationId xmlns:a16="http://schemas.microsoft.com/office/drawing/2014/main" id="{D12AFC57-F9B4-42CA-9516-FFCBF2E4CA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00" y="4917600"/>
            <a:ext cx="1944000" cy="1620000"/>
          </a:xfrm>
          <a:prstGeom prst="rect">
            <a:avLst/>
          </a:prstGeom>
        </p:spPr>
      </p:pic>
      <p:sp>
        <p:nvSpPr>
          <p:cNvPr id="2" name="duser_1">
            <a:extLst>
              <a:ext uri="{FF2B5EF4-FFF2-40B4-BE49-F238E27FC236}">
                <a16:creationId xmlns:a16="http://schemas.microsoft.com/office/drawing/2014/main" id="{9C7600C6-A958-4CB5-833D-29DFE0D8D8B1}"/>
              </a:ext>
            </a:extLst>
          </p:cNvPr>
          <p:cNvSpPr txBox="1"/>
          <p:nvPr userDrawn="1"/>
        </p:nvSpPr>
        <p:spPr>
          <a:xfrm>
            <a:off x="2282400" y="6530400"/>
            <a:ext cx="1846800" cy="234000"/>
          </a:xfrm>
          <a:prstGeom prst="rect">
            <a:avLst/>
          </a:prstGeom>
          <a:noFill/>
        </p:spPr>
        <p:txBody>
          <a:bodyPr vert="horz" lIns="0" tIns="0" rIns="0" bIns="0" rtlCol="0" anchor="t">
            <a:noAutofit/>
          </a:bodyPr>
          <a:lstStyle/>
          <a:p>
            <a:pPr algn="l"/>
            <a:endParaRPr lang="fi-FI" sz="1200">
              <a:solidFill>
                <a:srgbClr val="898989"/>
              </a:solidFill>
              <a:latin typeface="Tahoma" panose="020B0604030504040204" pitchFamily="34" charset="0"/>
            </a:endParaRPr>
          </a:p>
        </p:txBody>
      </p:sp>
      <p:sp>
        <p:nvSpPr>
          <p:cNvPr id="4" name="duser_2">
            <a:extLst>
              <a:ext uri="{FF2B5EF4-FFF2-40B4-BE49-F238E27FC236}">
                <a16:creationId xmlns:a16="http://schemas.microsoft.com/office/drawing/2014/main" id="{C867814C-44C8-4A9F-AF2E-E49352FA9EEA}"/>
              </a:ext>
            </a:extLst>
          </p:cNvPr>
          <p:cNvSpPr txBox="1"/>
          <p:nvPr userDrawn="1"/>
        </p:nvSpPr>
        <p:spPr>
          <a:xfrm>
            <a:off x="4118399" y="6353999"/>
            <a:ext cx="1846800" cy="234000"/>
          </a:xfrm>
          <a:prstGeom prst="rect">
            <a:avLst/>
          </a:prstGeom>
          <a:noFill/>
        </p:spPr>
        <p:txBody>
          <a:bodyPr vert="horz" lIns="0" tIns="0" rIns="0" bIns="0" rtlCol="0" anchor="t">
            <a:noAutofit/>
          </a:bodyPr>
          <a:lstStyle/>
          <a:p>
            <a:pPr algn="l"/>
            <a:endParaRPr lang="fi-FI" sz="1200">
              <a:solidFill>
                <a:srgbClr val="898989"/>
              </a:solidFill>
              <a:latin typeface="Tahoma" panose="020B0604030504040204" pitchFamily="34" charset="0"/>
            </a:endParaRPr>
          </a:p>
        </p:txBody>
      </p:sp>
      <p:sp>
        <p:nvSpPr>
          <p:cNvPr id="5" name="duser_3">
            <a:extLst>
              <a:ext uri="{FF2B5EF4-FFF2-40B4-BE49-F238E27FC236}">
                <a16:creationId xmlns:a16="http://schemas.microsoft.com/office/drawing/2014/main" id="{6D902414-ABD3-4ECE-B03E-7ACCE2933698}"/>
              </a:ext>
            </a:extLst>
          </p:cNvPr>
          <p:cNvSpPr txBox="1"/>
          <p:nvPr userDrawn="1"/>
        </p:nvSpPr>
        <p:spPr>
          <a:xfrm>
            <a:off x="4118399" y="6530400"/>
            <a:ext cx="1846800" cy="234000"/>
          </a:xfrm>
          <a:prstGeom prst="rect">
            <a:avLst/>
          </a:prstGeom>
          <a:noFill/>
        </p:spPr>
        <p:txBody>
          <a:bodyPr vert="horz" lIns="0" tIns="0" rIns="0" bIns="0" rtlCol="0" anchor="t">
            <a:noAutofit/>
          </a:bodyPr>
          <a:lstStyle/>
          <a:p>
            <a:pPr algn="l"/>
            <a:endParaRPr lang="fi-FI" sz="1200">
              <a:solidFill>
                <a:srgbClr val="898989"/>
              </a:solidFill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7231554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aka_palkki_kuva_t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0" indent="0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ja lisää kuva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chemeClr val="accent1">
              <a:alpha val="75000"/>
            </a:scheme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/>
              <a:t>Muokkaa perustyyl. napsautt.</a:t>
            </a:r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6915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ea_palkki_kuva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3960000" indent="0" algn="r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41374" y="-15876"/>
            <a:ext cx="3987800" cy="6737351"/>
          </a:xfrm>
          <a:solidFill>
            <a:srgbClr val="00B0CC">
              <a:alpha val="75000"/>
            </a:srgb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0" y="2702740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87031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ea_palkki_kuva_k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3960000" indent="0" algn="r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41374" y="-15876"/>
            <a:ext cx="3987800" cy="6737351"/>
          </a:xfrm>
          <a:solidFill>
            <a:srgbClr val="049BE2">
              <a:alpha val="75000"/>
            </a:srgb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0" y="2702740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81731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ea_palkki_kuva_t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3960000" indent="0" algn="r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41374" y="-15876"/>
            <a:ext cx="3987800" cy="6737351"/>
          </a:xfrm>
          <a:solidFill>
            <a:srgbClr val="0463AF">
              <a:alpha val="75000"/>
            </a:srgb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0" y="2702740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35970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ea_palkki_kuva_lila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3960000" indent="0" algn="r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41374" y="-15876"/>
            <a:ext cx="3987800" cy="6737351"/>
          </a:xfrm>
          <a:solidFill>
            <a:srgbClr val="DD38F2">
              <a:alpha val="75000"/>
            </a:srgb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0" y="2702740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30940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ea_palkki_kuva_pinkki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3960000" indent="0" algn="r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41374" y="-15876"/>
            <a:ext cx="3987800" cy="6737351"/>
          </a:xfrm>
          <a:solidFill>
            <a:srgbClr val="FF008F">
              <a:alpha val="75000"/>
            </a:srgb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0" y="2702740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0828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ea_palkki_kuva_oranssi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3960000" indent="0" algn="r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33486" y="0"/>
            <a:ext cx="3987800" cy="6737351"/>
          </a:xfrm>
          <a:solidFill>
            <a:srgbClr val="FF5100">
              <a:alpha val="75000"/>
            </a:srgb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0" y="2702740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34633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v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tai esim. omista tiedostoista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49C2F0"/>
          </a:solidFill>
        </p:spPr>
        <p:txBody>
          <a:bodyPr lIns="396000" tIns="1188000" rIns="396000" bIns="46800"/>
          <a:lstStyle>
            <a:lvl1pPr marL="0" indent="0"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9113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tai esim. omista tiedostoista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00B0CC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6778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k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tai esim. omista tiedostoista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049BE2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5102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t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tai esim. omista tiedostoista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0463AF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029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aka_palkki_kuva_lila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0" indent="0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ja lisää kuva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chemeClr val="accent5">
              <a:alpha val="75000"/>
            </a:scheme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/>
              <a:t>Muokkaa perustyyl. napsautt.</a:t>
            </a:r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6075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lila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DD38F2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tai esim. omista tiedostoista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871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kelta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FFC300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tai esim. omista tiedostoista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5289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vihreä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8DCB6D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tai esim. omista tiedostoista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278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pinkki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FF008F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tai esim. omista tiedostoista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652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vea_palkki_kuva_oranssi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FF5100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tai esim. omista tiedostoista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137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v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49C2F0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606125"/>
      </p:ext>
    </p:extLst>
  </p:cSld>
  <p:clrMapOvr>
    <a:masterClrMapping/>
  </p:clrMapOvr>
  <p:hf hdr="0"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00B0CC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842502"/>
      </p:ext>
    </p:extLst>
  </p:cSld>
  <p:clrMapOvr>
    <a:masterClrMapping/>
  </p:clrMapOvr>
  <p:hf hdr="0"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530" y="53927"/>
            <a:ext cx="5155670" cy="6737350"/>
          </a:xfrm>
          <a:solidFill>
            <a:srgbClr val="049BE2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561354"/>
      </p:ext>
    </p:extLst>
  </p:cSld>
  <p:clrMapOvr>
    <a:masterClrMapping/>
  </p:clrMapOvr>
  <p:hf hdr="0"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t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0463AF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235583"/>
      </p:ext>
    </p:extLst>
  </p:cSld>
  <p:clrMapOvr>
    <a:masterClrMapping/>
  </p:clrMapOvr>
  <p:hf hdr="0"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li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530" y="0"/>
            <a:ext cx="5155670" cy="6737350"/>
          </a:xfrm>
          <a:solidFill>
            <a:srgbClr val="DD38F2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950154"/>
      </p:ext>
    </p:extLst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aka_palkki_kuva_pinkki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ja lisää kuva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rgbClr val="FF008F">
              <a:alpha val="75000"/>
            </a:srgb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/>
              <a:t>Muokkaa perustyyl. napsautt.</a:t>
            </a:r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5708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elta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FFC300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668591"/>
      </p:ext>
    </p:extLst>
  </p:cSld>
  <p:clrMapOvr>
    <a:masterClrMapping/>
  </p:clrMapOvr>
  <p:hf hdr="0"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vih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8DCB6D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265564"/>
      </p:ext>
    </p:extLst>
  </p:cSld>
  <p:clrMapOvr>
    <a:masterClrMapping/>
  </p:clrMapOvr>
  <p:hf hdr="0"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pink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FF008F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28970"/>
      </p:ext>
    </p:extLst>
  </p:cSld>
  <p:clrMapOvr>
    <a:masterClrMapping/>
  </p:clrMapOvr>
  <p:hf hdr="0"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puna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FF5100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054130"/>
      </p:ext>
    </p:extLst>
  </p:cSld>
  <p:clrMapOvr>
    <a:masterClrMapping/>
  </p:clrMapOvr>
  <p:hf hdr="0"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austa_valko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Kuva 5" descr="Kuva, joka sisältää kohteen kukka&#10;&#10;Kuvaus luotu automaattisesti">
            <a:extLst>
              <a:ext uri="{FF2B5EF4-FFF2-40B4-BE49-F238E27FC236}">
                <a16:creationId xmlns:a16="http://schemas.microsoft.com/office/drawing/2014/main" id="{B3D212B4-2A4C-43AA-9CF7-1BD656D533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73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48614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austa_k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3">
            <a:extLst>
              <a:ext uri="{FF2B5EF4-FFF2-40B4-BE49-F238E27FC236}">
                <a16:creationId xmlns:a16="http://schemas.microsoft.com/office/drawing/2014/main" id="{4B3A6A6C-65F3-42AD-AF0D-BCD7051777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369470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and_two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838201" y="1905000"/>
            <a:ext cx="4947604" cy="4010025"/>
          </a:xfrm>
        </p:spPr>
        <p:txBody>
          <a:bodyPr/>
          <a:lstStyle>
            <a:lvl1pPr>
              <a:defRPr sz="2400"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kstin paikkamerkki 3"/>
          <p:cNvSpPr>
            <a:spLocks noGrp="1"/>
          </p:cNvSpPr>
          <p:nvPr>
            <p:ph type="body" sz="quarter" idx="14"/>
          </p:nvPr>
        </p:nvSpPr>
        <p:spPr>
          <a:xfrm>
            <a:off x="5996197" y="1909763"/>
            <a:ext cx="5357602" cy="3997325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 dirty="0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550403"/>
      </p:ext>
    </p:extLst>
  </p:cSld>
  <p:clrMapOvr>
    <a:masterClrMapping/>
  </p:clrMapOvr>
  <p:hf hdr="0" ftr="0" dt="0"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vay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an numeron paikkamerkki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5170046"/>
      </p:ext>
    </p:extLst>
  </p:cSld>
  <p:clrMapOvr>
    <a:masterClrMapping/>
  </p:clrMapOvr>
  <p:hf hdr="0" ftr="0" dt="0"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b="1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dirty="0"/>
              <a:t>Muokkaa perustyyl. napsautt.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838200" y="1905000"/>
            <a:ext cx="10487025" cy="4010025"/>
          </a:xfrm>
        </p:spPr>
        <p:txBody>
          <a:bodyPr/>
          <a:lstStyle>
            <a:lvl1pPr>
              <a:defRPr sz="24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dirty="0"/>
              <a:t>Muokkaa tekstin perustyylejä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ate Placeholder 2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3990975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i-FI"/>
              <a:t>9.11.2022</a:t>
            </a:r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5234" y="6356350"/>
            <a:ext cx="5185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558459"/>
      </p:ext>
    </p:extLst>
  </p:cSld>
  <p:clrMapOvr>
    <a:masterClrMapping/>
  </p:clrMapOvr>
  <p:hf hdr="0"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_and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fi-FI"/>
              <a:t>Muokkaa perustyyl. napsautt.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179913" indent="-179913">
              <a:buSzPct val="120000"/>
              <a:buFont typeface="Arial" panose="020B0604020202020204" pitchFamily="34" charset="0"/>
              <a:buChar char="●"/>
              <a:defRPr/>
            </a:lvl1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7" name="eulogoplaceholder"/>
          <p:cNvSpPr txBox="1"/>
          <p:nvPr userDrawn="1"/>
        </p:nvSpPr>
        <p:spPr>
          <a:xfrm>
            <a:off x="10005765" y="728937"/>
            <a:ext cx="1487984" cy="283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867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8" name="eulogotenplaceholder"/>
          <p:cNvSpPr txBox="1"/>
          <p:nvPr userDrawn="1"/>
        </p:nvSpPr>
        <p:spPr>
          <a:xfrm>
            <a:off x="648000" y="6240000"/>
            <a:ext cx="5280000" cy="283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867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9" name="eukarelialogoplaceholder"/>
          <p:cNvSpPr txBox="1"/>
          <p:nvPr userDrawn="1"/>
        </p:nvSpPr>
        <p:spPr>
          <a:xfrm>
            <a:off x="10333565" y="713185"/>
            <a:ext cx="1487984" cy="283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867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0" name="eufinancelogoplaceholder"/>
          <p:cNvSpPr txBox="1"/>
          <p:nvPr userDrawn="1"/>
        </p:nvSpPr>
        <p:spPr>
          <a:xfrm>
            <a:off x="600881" y="6240000"/>
            <a:ext cx="4506540" cy="283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867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1" name="Rectangle 9"/>
          <p:cNvSpPr/>
          <p:nvPr userDrawn="1"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ate Placeholder 2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3990975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i-FI"/>
              <a:t>9.11.2022</a:t>
            </a:r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5234" y="6356350"/>
            <a:ext cx="5185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382371"/>
      </p:ext>
    </p:extLst>
  </p:cSld>
  <p:clrMapOvr>
    <a:masterClrMapping/>
  </p:clrMapOvr>
  <p:hf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aka_palkki_kuva_oranssi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0" indent="0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ja lisää kuva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rgbClr val="FF5100">
              <a:alpha val="75000"/>
            </a:srgb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/>
              <a:t>Muokkaa perustyyl. napsautt.</a:t>
            </a:r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132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only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6" name="eulogoplaceholder"/>
          <p:cNvSpPr txBox="1"/>
          <p:nvPr userDrawn="1"/>
        </p:nvSpPr>
        <p:spPr>
          <a:xfrm>
            <a:off x="10005765" y="728935"/>
            <a:ext cx="1487984" cy="283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867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8" name="eukarelialogoplaceholder"/>
          <p:cNvSpPr txBox="1"/>
          <p:nvPr userDrawn="1"/>
        </p:nvSpPr>
        <p:spPr>
          <a:xfrm>
            <a:off x="10333565" y="713187"/>
            <a:ext cx="1487984" cy="283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867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1" name="Rectangle 9"/>
          <p:cNvSpPr/>
          <p:nvPr userDrawn="1"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ate Placeholder 2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3990975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i-FI"/>
              <a:t>9.11.2022</a:t>
            </a:r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5234" y="6356350"/>
            <a:ext cx="5185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40371"/>
      </p:ext>
    </p:extLst>
  </p:cSld>
  <p:clrMapOvr>
    <a:masterClrMapping/>
  </p:clrMapOvr>
  <p:hf hdr="0"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Valkoine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noFill/>
              </a:defRPr>
            </a:lvl1pPr>
          </a:lstStyle>
          <a:p>
            <a:r>
              <a:rPr lang="fi-FI"/>
              <a:t>9.11.2022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5790868" y="6552000"/>
            <a:ext cx="5513664" cy="240000"/>
          </a:xfrm>
          <a:prstGeom prst="rect">
            <a:avLst/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fi-FI"/>
              <a:t>Magnus Nygård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noFill/>
              </a:defRPr>
            </a:lvl1pPr>
          </a:lstStyle>
          <a:p>
            <a:fld id="{E22CF5B5-A7CF-43A1-A014-B1875BECD2C0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22306363"/>
      </p:ext>
    </p:extLst>
  </p:cSld>
  <p:clrMapOvr>
    <a:masterClrMapping/>
  </p:clrMapOvr>
  <p:hf hdr="0"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Otsikkodia" preserve="1" userDrawn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tsikko 1"/>
          <p:cNvSpPr>
            <a:spLocks noGrp="1"/>
          </p:cNvSpPr>
          <p:nvPr>
            <p:ph type="ctrTitle"/>
          </p:nvPr>
        </p:nvSpPr>
        <p:spPr>
          <a:xfrm>
            <a:off x="2265770" y="5000877"/>
            <a:ext cx="9030880" cy="1297185"/>
          </a:xfrm>
        </p:spPr>
        <p:txBody>
          <a:bodyPr anchor="t">
            <a:normAutofit/>
          </a:bodyPr>
          <a:lstStyle>
            <a:lvl1pPr algn="l">
              <a:defRPr sz="44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-9939"/>
            <a:ext cx="5277610" cy="4701002"/>
          </a:xfrm>
          <a:custGeom>
            <a:avLst/>
            <a:gdLst>
              <a:gd name="connsiteX0" fmla="*/ 0 w 4611688"/>
              <a:gd name="connsiteY0" fmla="*/ 4691063 h 4691063"/>
              <a:gd name="connsiteX1" fmla="*/ 1152922 w 4611688"/>
              <a:gd name="connsiteY1" fmla="*/ 0 h 4691063"/>
              <a:gd name="connsiteX2" fmla="*/ 4611688 w 4611688"/>
              <a:gd name="connsiteY2" fmla="*/ 0 h 4691063"/>
              <a:gd name="connsiteX3" fmla="*/ 3458766 w 4611688"/>
              <a:gd name="connsiteY3" fmla="*/ 4691063 h 4691063"/>
              <a:gd name="connsiteX4" fmla="*/ 0 w 4611688"/>
              <a:gd name="connsiteY4" fmla="*/ 4691063 h 4691063"/>
              <a:gd name="connsiteX0" fmla="*/ 0 w 5277610"/>
              <a:gd name="connsiteY0" fmla="*/ 4701002 h 4701002"/>
              <a:gd name="connsiteX1" fmla="*/ 1152922 w 5277610"/>
              <a:gd name="connsiteY1" fmla="*/ 9939 h 4701002"/>
              <a:gd name="connsiteX2" fmla="*/ 5277610 w 5277610"/>
              <a:gd name="connsiteY2" fmla="*/ 0 h 4701002"/>
              <a:gd name="connsiteX3" fmla="*/ 3458766 w 5277610"/>
              <a:gd name="connsiteY3" fmla="*/ 4701002 h 4701002"/>
              <a:gd name="connsiteX4" fmla="*/ 0 w 5277610"/>
              <a:gd name="connsiteY4" fmla="*/ 4701002 h 4701002"/>
              <a:gd name="connsiteX0" fmla="*/ 0 w 5277610"/>
              <a:gd name="connsiteY0" fmla="*/ 4701002 h 4701002"/>
              <a:gd name="connsiteX1" fmla="*/ 9922 w 5277610"/>
              <a:gd name="connsiteY1" fmla="*/ 9939 h 4701002"/>
              <a:gd name="connsiteX2" fmla="*/ 5277610 w 5277610"/>
              <a:gd name="connsiteY2" fmla="*/ 0 h 4701002"/>
              <a:gd name="connsiteX3" fmla="*/ 3458766 w 5277610"/>
              <a:gd name="connsiteY3" fmla="*/ 4701002 h 4701002"/>
              <a:gd name="connsiteX4" fmla="*/ 0 w 5277610"/>
              <a:gd name="connsiteY4" fmla="*/ 4701002 h 4701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77610" h="4701002">
                <a:moveTo>
                  <a:pt x="0" y="4701002"/>
                </a:moveTo>
                <a:cubicBezTo>
                  <a:pt x="3307" y="3137314"/>
                  <a:pt x="6615" y="1573627"/>
                  <a:pt x="9922" y="9939"/>
                </a:cubicBezTo>
                <a:lnTo>
                  <a:pt x="5277610" y="0"/>
                </a:lnTo>
                <a:lnTo>
                  <a:pt x="3458766" y="4701002"/>
                </a:lnTo>
                <a:lnTo>
                  <a:pt x="0" y="470100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anchor="ctr" anchorCtr="1">
            <a:normAutofit/>
          </a:bodyPr>
          <a:lstStyle>
            <a:lvl1pPr marL="0" indent="0" algn="l">
              <a:buNone/>
              <a:defRPr sz="2000" baseline="0"/>
            </a:lvl1pPr>
          </a:lstStyle>
          <a:p>
            <a:r>
              <a:rPr lang="fi-FI"/>
              <a:t>Lisää 1. tämä kuva</a:t>
            </a:r>
            <a:br>
              <a:rPr lang="fi-FI"/>
            </a:br>
            <a:r>
              <a:rPr lang="fi-FI"/>
              <a:t>Kuvagalleriasta</a:t>
            </a:r>
            <a:br>
              <a:rPr lang="fi-FI"/>
            </a:br>
            <a:r>
              <a:rPr lang="fi-FI"/>
              <a:t>tai esim. omista tiedostoista</a:t>
            </a:r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3593725" y="-795"/>
            <a:ext cx="5053400" cy="4691858"/>
          </a:xfrm>
          <a:custGeom>
            <a:avLst/>
            <a:gdLst>
              <a:gd name="connsiteX0" fmla="*/ 0 w 4611688"/>
              <a:gd name="connsiteY0" fmla="*/ 4691063 h 4691063"/>
              <a:gd name="connsiteX1" fmla="*/ 1152922 w 4611688"/>
              <a:gd name="connsiteY1" fmla="*/ 0 h 4691063"/>
              <a:gd name="connsiteX2" fmla="*/ 4611688 w 4611688"/>
              <a:gd name="connsiteY2" fmla="*/ 0 h 4691063"/>
              <a:gd name="connsiteX3" fmla="*/ 3458766 w 4611688"/>
              <a:gd name="connsiteY3" fmla="*/ 4691063 h 4691063"/>
              <a:gd name="connsiteX4" fmla="*/ 0 w 4611688"/>
              <a:gd name="connsiteY4" fmla="*/ 4691063 h 4691063"/>
              <a:gd name="connsiteX0" fmla="*/ 0 w 5277610"/>
              <a:gd name="connsiteY0" fmla="*/ 4701002 h 4701002"/>
              <a:gd name="connsiteX1" fmla="*/ 1152922 w 5277610"/>
              <a:gd name="connsiteY1" fmla="*/ 9939 h 4701002"/>
              <a:gd name="connsiteX2" fmla="*/ 5277610 w 5277610"/>
              <a:gd name="connsiteY2" fmla="*/ 0 h 4701002"/>
              <a:gd name="connsiteX3" fmla="*/ 3458766 w 5277610"/>
              <a:gd name="connsiteY3" fmla="*/ 4701002 h 4701002"/>
              <a:gd name="connsiteX4" fmla="*/ 0 w 5277610"/>
              <a:gd name="connsiteY4" fmla="*/ 4701002 h 4701002"/>
              <a:gd name="connsiteX0" fmla="*/ 0 w 5277610"/>
              <a:gd name="connsiteY0" fmla="*/ 4701002 h 4701002"/>
              <a:gd name="connsiteX1" fmla="*/ 9922 w 5277610"/>
              <a:gd name="connsiteY1" fmla="*/ 9939 h 4701002"/>
              <a:gd name="connsiteX2" fmla="*/ 5277610 w 5277610"/>
              <a:gd name="connsiteY2" fmla="*/ 0 h 4701002"/>
              <a:gd name="connsiteX3" fmla="*/ 3458766 w 5277610"/>
              <a:gd name="connsiteY3" fmla="*/ 4701002 h 4701002"/>
              <a:gd name="connsiteX4" fmla="*/ 0 w 5277610"/>
              <a:gd name="connsiteY4" fmla="*/ 4701002 h 4701002"/>
              <a:gd name="connsiteX0" fmla="*/ 0 w 7036836"/>
              <a:gd name="connsiteY0" fmla="*/ 4691063 h 4701002"/>
              <a:gd name="connsiteX1" fmla="*/ 1769148 w 7036836"/>
              <a:gd name="connsiteY1" fmla="*/ 9939 h 4701002"/>
              <a:gd name="connsiteX2" fmla="*/ 7036836 w 7036836"/>
              <a:gd name="connsiteY2" fmla="*/ 0 h 4701002"/>
              <a:gd name="connsiteX3" fmla="*/ 5217992 w 7036836"/>
              <a:gd name="connsiteY3" fmla="*/ 4701002 h 4701002"/>
              <a:gd name="connsiteX4" fmla="*/ 0 w 7036836"/>
              <a:gd name="connsiteY4" fmla="*/ 4691063 h 4701002"/>
              <a:gd name="connsiteX0" fmla="*/ 0 w 7036836"/>
              <a:gd name="connsiteY0" fmla="*/ 4691063 h 4701002"/>
              <a:gd name="connsiteX1" fmla="*/ 1769148 w 7036836"/>
              <a:gd name="connsiteY1" fmla="*/ 9939 h 4701002"/>
              <a:gd name="connsiteX2" fmla="*/ 7036836 w 7036836"/>
              <a:gd name="connsiteY2" fmla="*/ 0 h 4701002"/>
              <a:gd name="connsiteX3" fmla="*/ 5217992 w 7036836"/>
              <a:gd name="connsiteY3" fmla="*/ 4701002 h 4701002"/>
              <a:gd name="connsiteX4" fmla="*/ 0 w 7036836"/>
              <a:gd name="connsiteY4" fmla="*/ 4691063 h 4701002"/>
              <a:gd name="connsiteX0" fmla="*/ 0 w 7036836"/>
              <a:gd name="connsiteY0" fmla="*/ 4691063 h 4701002"/>
              <a:gd name="connsiteX1" fmla="*/ 1769148 w 7036836"/>
              <a:gd name="connsiteY1" fmla="*/ 9939 h 4701002"/>
              <a:gd name="connsiteX2" fmla="*/ 7036836 w 7036836"/>
              <a:gd name="connsiteY2" fmla="*/ 0 h 4701002"/>
              <a:gd name="connsiteX3" fmla="*/ 5217992 w 7036836"/>
              <a:gd name="connsiteY3" fmla="*/ 4701002 h 4701002"/>
              <a:gd name="connsiteX4" fmla="*/ 0 w 7036836"/>
              <a:gd name="connsiteY4" fmla="*/ 4691063 h 4701002"/>
              <a:gd name="connsiteX0" fmla="*/ 0 w 7064268"/>
              <a:gd name="connsiteY0" fmla="*/ 4691063 h 4701002"/>
              <a:gd name="connsiteX1" fmla="*/ 1796580 w 7064268"/>
              <a:gd name="connsiteY1" fmla="*/ 9939 h 4701002"/>
              <a:gd name="connsiteX2" fmla="*/ 7064268 w 7064268"/>
              <a:gd name="connsiteY2" fmla="*/ 0 h 4701002"/>
              <a:gd name="connsiteX3" fmla="*/ 5245424 w 7064268"/>
              <a:gd name="connsiteY3" fmla="*/ 4701002 h 4701002"/>
              <a:gd name="connsiteX4" fmla="*/ 0 w 7064268"/>
              <a:gd name="connsiteY4" fmla="*/ 4691063 h 4701002"/>
              <a:gd name="connsiteX0" fmla="*/ 0 w 7064268"/>
              <a:gd name="connsiteY0" fmla="*/ 4691063 h 4701002"/>
              <a:gd name="connsiteX1" fmla="*/ 1796580 w 7064268"/>
              <a:gd name="connsiteY1" fmla="*/ 9939 h 4701002"/>
              <a:gd name="connsiteX2" fmla="*/ 7064268 w 7064268"/>
              <a:gd name="connsiteY2" fmla="*/ 0 h 4701002"/>
              <a:gd name="connsiteX3" fmla="*/ 5245424 w 7064268"/>
              <a:gd name="connsiteY3" fmla="*/ 4701002 h 4701002"/>
              <a:gd name="connsiteX4" fmla="*/ 0 w 7064268"/>
              <a:gd name="connsiteY4" fmla="*/ 4691063 h 4701002"/>
              <a:gd name="connsiteX0" fmla="*/ 0 w 5245424"/>
              <a:gd name="connsiteY0" fmla="*/ 4691063 h 4701002"/>
              <a:gd name="connsiteX1" fmla="*/ 1796580 w 5245424"/>
              <a:gd name="connsiteY1" fmla="*/ 9939 h 4701002"/>
              <a:gd name="connsiteX2" fmla="*/ 3315228 w 5245424"/>
              <a:gd name="connsiteY2" fmla="*/ 0 h 4701002"/>
              <a:gd name="connsiteX3" fmla="*/ 5245424 w 5245424"/>
              <a:gd name="connsiteY3" fmla="*/ 4701002 h 4701002"/>
              <a:gd name="connsiteX4" fmla="*/ 0 w 5245424"/>
              <a:gd name="connsiteY4" fmla="*/ 4691063 h 4701002"/>
              <a:gd name="connsiteX0" fmla="*/ 0 w 5245424"/>
              <a:gd name="connsiteY0" fmla="*/ 4681919 h 4691858"/>
              <a:gd name="connsiteX1" fmla="*/ 1796580 w 5245424"/>
              <a:gd name="connsiteY1" fmla="*/ 795 h 4691858"/>
              <a:gd name="connsiteX2" fmla="*/ 3196356 w 5245424"/>
              <a:gd name="connsiteY2" fmla="*/ 0 h 4691858"/>
              <a:gd name="connsiteX3" fmla="*/ 5245424 w 5245424"/>
              <a:gd name="connsiteY3" fmla="*/ 4691858 h 4691858"/>
              <a:gd name="connsiteX4" fmla="*/ 0 w 5245424"/>
              <a:gd name="connsiteY4" fmla="*/ 4681919 h 4691858"/>
              <a:gd name="connsiteX0" fmla="*/ 0 w 5053400"/>
              <a:gd name="connsiteY0" fmla="*/ 4681919 h 4691858"/>
              <a:gd name="connsiteX1" fmla="*/ 1796580 w 5053400"/>
              <a:gd name="connsiteY1" fmla="*/ 795 h 4691858"/>
              <a:gd name="connsiteX2" fmla="*/ 3196356 w 5053400"/>
              <a:gd name="connsiteY2" fmla="*/ 0 h 4691858"/>
              <a:gd name="connsiteX3" fmla="*/ 5053400 w 5053400"/>
              <a:gd name="connsiteY3" fmla="*/ 4691858 h 4691858"/>
              <a:gd name="connsiteX4" fmla="*/ 0 w 5053400"/>
              <a:gd name="connsiteY4" fmla="*/ 4681919 h 4691858"/>
              <a:gd name="connsiteX0" fmla="*/ 0 w 5053400"/>
              <a:gd name="connsiteY0" fmla="*/ 4691063 h 4691858"/>
              <a:gd name="connsiteX1" fmla="*/ 1796580 w 5053400"/>
              <a:gd name="connsiteY1" fmla="*/ 795 h 4691858"/>
              <a:gd name="connsiteX2" fmla="*/ 3196356 w 5053400"/>
              <a:gd name="connsiteY2" fmla="*/ 0 h 4691858"/>
              <a:gd name="connsiteX3" fmla="*/ 5053400 w 5053400"/>
              <a:gd name="connsiteY3" fmla="*/ 4691858 h 4691858"/>
              <a:gd name="connsiteX4" fmla="*/ 0 w 5053400"/>
              <a:gd name="connsiteY4" fmla="*/ 4691063 h 4691858"/>
              <a:gd name="connsiteX0" fmla="*/ 0 w 5053400"/>
              <a:gd name="connsiteY0" fmla="*/ 4691063 h 4691858"/>
              <a:gd name="connsiteX1" fmla="*/ 1796580 w 5053400"/>
              <a:gd name="connsiteY1" fmla="*/ 795 h 4691858"/>
              <a:gd name="connsiteX2" fmla="*/ 3196356 w 5053400"/>
              <a:gd name="connsiteY2" fmla="*/ 0 h 4691858"/>
              <a:gd name="connsiteX3" fmla="*/ 5053400 w 5053400"/>
              <a:gd name="connsiteY3" fmla="*/ 4691858 h 4691858"/>
              <a:gd name="connsiteX4" fmla="*/ 0 w 5053400"/>
              <a:gd name="connsiteY4" fmla="*/ 4691063 h 4691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3400" h="4691858">
                <a:moveTo>
                  <a:pt x="0" y="4691063"/>
                </a:moveTo>
                <a:cubicBezTo>
                  <a:pt x="741983" y="2827611"/>
                  <a:pt x="1256560" y="1465091"/>
                  <a:pt x="1796580" y="795"/>
                </a:cubicBezTo>
                <a:lnTo>
                  <a:pt x="3196356" y="0"/>
                </a:lnTo>
                <a:lnTo>
                  <a:pt x="5053400" y="4691858"/>
                </a:lnTo>
                <a:lnTo>
                  <a:pt x="0" y="469106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anchor="ctr" anchorCtr="1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/>
            </a:lvl1pPr>
          </a:lstStyle>
          <a:p>
            <a:r>
              <a:rPr lang="fi-FI"/>
              <a:t>Lisää 2. tämä kuva</a:t>
            </a:r>
            <a:br>
              <a:rPr lang="fi-FI"/>
            </a:br>
            <a:r>
              <a:rPr lang="fi-FI"/>
              <a:t>Kuvagalleriasta</a:t>
            </a:r>
            <a:br>
              <a:rPr lang="fi-FI"/>
            </a:br>
            <a:r>
              <a:rPr lang="fi-FI"/>
              <a:t>tai esim. omista tiedostoista</a:t>
            </a:r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6924312" y="0"/>
            <a:ext cx="5267688" cy="4710146"/>
          </a:xfrm>
          <a:custGeom>
            <a:avLst/>
            <a:gdLst>
              <a:gd name="connsiteX0" fmla="*/ 0 w 4611688"/>
              <a:gd name="connsiteY0" fmla="*/ 4691063 h 4691063"/>
              <a:gd name="connsiteX1" fmla="*/ 1152922 w 4611688"/>
              <a:gd name="connsiteY1" fmla="*/ 0 h 4691063"/>
              <a:gd name="connsiteX2" fmla="*/ 4611688 w 4611688"/>
              <a:gd name="connsiteY2" fmla="*/ 0 h 4691063"/>
              <a:gd name="connsiteX3" fmla="*/ 3458766 w 4611688"/>
              <a:gd name="connsiteY3" fmla="*/ 4691063 h 4691063"/>
              <a:gd name="connsiteX4" fmla="*/ 0 w 4611688"/>
              <a:gd name="connsiteY4" fmla="*/ 4691063 h 4691063"/>
              <a:gd name="connsiteX0" fmla="*/ 0 w 5277610"/>
              <a:gd name="connsiteY0" fmla="*/ 4701002 h 4701002"/>
              <a:gd name="connsiteX1" fmla="*/ 1152922 w 5277610"/>
              <a:gd name="connsiteY1" fmla="*/ 9939 h 4701002"/>
              <a:gd name="connsiteX2" fmla="*/ 5277610 w 5277610"/>
              <a:gd name="connsiteY2" fmla="*/ 0 h 4701002"/>
              <a:gd name="connsiteX3" fmla="*/ 3458766 w 5277610"/>
              <a:gd name="connsiteY3" fmla="*/ 4701002 h 4701002"/>
              <a:gd name="connsiteX4" fmla="*/ 0 w 5277610"/>
              <a:gd name="connsiteY4" fmla="*/ 4701002 h 4701002"/>
              <a:gd name="connsiteX0" fmla="*/ 0 w 5277610"/>
              <a:gd name="connsiteY0" fmla="*/ 4701002 h 4701002"/>
              <a:gd name="connsiteX1" fmla="*/ 9922 w 5277610"/>
              <a:gd name="connsiteY1" fmla="*/ 9939 h 4701002"/>
              <a:gd name="connsiteX2" fmla="*/ 5277610 w 5277610"/>
              <a:gd name="connsiteY2" fmla="*/ 0 h 4701002"/>
              <a:gd name="connsiteX3" fmla="*/ 3458766 w 5277610"/>
              <a:gd name="connsiteY3" fmla="*/ 4701002 h 4701002"/>
              <a:gd name="connsiteX4" fmla="*/ 0 w 5277610"/>
              <a:gd name="connsiteY4" fmla="*/ 4701002 h 4701002"/>
              <a:gd name="connsiteX0" fmla="*/ 0 w 5277610"/>
              <a:gd name="connsiteY0" fmla="*/ 4701002 h 4710146"/>
              <a:gd name="connsiteX1" fmla="*/ 9922 w 5277610"/>
              <a:gd name="connsiteY1" fmla="*/ 9939 h 4710146"/>
              <a:gd name="connsiteX2" fmla="*/ 5277610 w 5277610"/>
              <a:gd name="connsiteY2" fmla="*/ 0 h 4710146"/>
              <a:gd name="connsiteX3" fmla="*/ 5260134 w 5277610"/>
              <a:gd name="connsiteY3" fmla="*/ 4710146 h 4710146"/>
              <a:gd name="connsiteX4" fmla="*/ 0 w 5277610"/>
              <a:gd name="connsiteY4" fmla="*/ 4701002 h 4710146"/>
              <a:gd name="connsiteX0" fmla="*/ 1846315 w 5267693"/>
              <a:gd name="connsiteY0" fmla="*/ 4701002 h 4710146"/>
              <a:gd name="connsiteX1" fmla="*/ 5 w 5267693"/>
              <a:gd name="connsiteY1" fmla="*/ 9939 h 4710146"/>
              <a:gd name="connsiteX2" fmla="*/ 5267693 w 5267693"/>
              <a:gd name="connsiteY2" fmla="*/ 0 h 4710146"/>
              <a:gd name="connsiteX3" fmla="*/ 5250217 w 5267693"/>
              <a:gd name="connsiteY3" fmla="*/ 4710146 h 4710146"/>
              <a:gd name="connsiteX4" fmla="*/ 1846315 w 5267693"/>
              <a:gd name="connsiteY4" fmla="*/ 4701002 h 4710146"/>
              <a:gd name="connsiteX0" fmla="*/ 1846316 w 5267694"/>
              <a:gd name="connsiteY0" fmla="*/ 4701002 h 4710146"/>
              <a:gd name="connsiteX1" fmla="*/ 6 w 5267694"/>
              <a:gd name="connsiteY1" fmla="*/ 9939 h 4710146"/>
              <a:gd name="connsiteX2" fmla="*/ 5267694 w 5267694"/>
              <a:gd name="connsiteY2" fmla="*/ 0 h 4710146"/>
              <a:gd name="connsiteX3" fmla="*/ 5250218 w 5267694"/>
              <a:gd name="connsiteY3" fmla="*/ 4710146 h 4710146"/>
              <a:gd name="connsiteX4" fmla="*/ 1846316 w 5267694"/>
              <a:gd name="connsiteY4" fmla="*/ 4701002 h 4710146"/>
              <a:gd name="connsiteX0" fmla="*/ 1846316 w 5267694"/>
              <a:gd name="connsiteY0" fmla="*/ 4701002 h 4710146"/>
              <a:gd name="connsiteX1" fmla="*/ 6 w 5267694"/>
              <a:gd name="connsiteY1" fmla="*/ 795 h 4710146"/>
              <a:gd name="connsiteX2" fmla="*/ 5267694 w 5267694"/>
              <a:gd name="connsiteY2" fmla="*/ 0 h 4710146"/>
              <a:gd name="connsiteX3" fmla="*/ 5250218 w 5267694"/>
              <a:gd name="connsiteY3" fmla="*/ 4710146 h 4710146"/>
              <a:gd name="connsiteX4" fmla="*/ 1846316 w 5267694"/>
              <a:gd name="connsiteY4" fmla="*/ 4701002 h 4710146"/>
              <a:gd name="connsiteX0" fmla="*/ 1846310 w 5267688"/>
              <a:gd name="connsiteY0" fmla="*/ 4701002 h 4710146"/>
              <a:gd name="connsiteX1" fmla="*/ 0 w 5267688"/>
              <a:gd name="connsiteY1" fmla="*/ 795 h 4710146"/>
              <a:gd name="connsiteX2" fmla="*/ 5267688 w 5267688"/>
              <a:gd name="connsiteY2" fmla="*/ 0 h 4710146"/>
              <a:gd name="connsiteX3" fmla="*/ 5250212 w 5267688"/>
              <a:gd name="connsiteY3" fmla="*/ 4710146 h 4710146"/>
              <a:gd name="connsiteX4" fmla="*/ 1846310 w 5267688"/>
              <a:gd name="connsiteY4" fmla="*/ 4701002 h 4710146"/>
              <a:gd name="connsiteX0" fmla="*/ 1873742 w 5267688"/>
              <a:gd name="connsiteY0" fmla="*/ 4710146 h 4710146"/>
              <a:gd name="connsiteX1" fmla="*/ 0 w 5267688"/>
              <a:gd name="connsiteY1" fmla="*/ 795 h 4710146"/>
              <a:gd name="connsiteX2" fmla="*/ 5267688 w 5267688"/>
              <a:gd name="connsiteY2" fmla="*/ 0 h 4710146"/>
              <a:gd name="connsiteX3" fmla="*/ 5250212 w 5267688"/>
              <a:gd name="connsiteY3" fmla="*/ 4710146 h 4710146"/>
              <a:gd name="connsiteX4" fmla="*/ 1873742 w 5267688"/>
              <a:gd name="connsiteY4" fmla="*/ 4710146 h 4710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67688" h="4710146">
                <a:moveTo>
                  <a:pt x="1873742" y="4710146"/>
                </a:moveTo>
                <a:cubicBezTo>
                  <a:pt x="1227825" y="3055018"/>
                  <a:pt x="645917" y="1601059"/>
                  <a:pt x="0" y="795"/>
                </a:cubicBezTo>
                <a:lnTo>
                  <a:pt x="5267688" y="0"/>
                </a:lnTo>
                <a:cubicBezTo>
                  <a:pt x="5261863" y="1570049"/>
                  <a:pt x="5256037" y="3140097"/>
                  <a:pt x="5250212" y="4710146"/>
                </a:cubicBezTo>
                <a:lnTo>
                  <a:pt x="1873742" y="471014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anchor="ctr" anchorCtr="1">
            <a:normAutofit/>
          </a:bodyPr>
          <a:lstStyle>
            <a:lvl1pPr marL="0" indent="0">
              <a:buFontTx/>
              <a:buNone/>
              <a:defRPr sz="2000"/>
            </a:lvl1pPr>
          </a:lstStyle>
          <a:p>
            <a:r>
              <a:rPr lang="fi-FI"/>
              <a:t>Lisää 3. tämä kuva </a:t>
            </a:r>
            <a:br>
              <a:rPr lang="fi-FI"/>
            </a:br>
            <a:r>
              <a:rPr lang="fi-FI"/>
              <a:t>Kuvagalleriasta</a:t>
            </a:r>
            <a:br>
              <a:rPr lang="fi-FI"/>
            </a:br>
            <a:r>
              <a:rPr lang="fi-FI"/>
              <a:t>tai esim. omista tiedostoista</a:t>
            </a:r>
            <a:endParaRPr lang="en-US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Kuva 14">
            <a:extLst>
              <a:ext uri="{FF2B5EF4-FFF2-40B4-BE49-F238E27FC236}">
                <a16:creationId xmlns:a16="http://schemas.microsoft.com/office/drawing/2014/main" id="{D12AFC57-F9B4-42CA-9516-FFCBF2E4CA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00" y="4917600"/>
            <a:ext cx="1944000" cy="1620000"/>
          </a:xfrm>
          <a:prstGeom prst="rect">
            <a:avLst/>
          </a:prstGeom>
        </p:spPr>
      </p:pic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7FF9DB1F-825B-436D-A69E-CB13A9AF80F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900400" y="6382800"/>
            <a:ext cx="1650783" cy="365125"/>
          </a:xfrm>
          <a:prstGeom prst="rect">
            <a:avLst/>
          </a:prstGeom>
        </p:spPr>
        <p:txBody>
          <a:bodyPr vert="horz" lIns="91440" tIns="45720" rIns="91440" bIns="35999" rtlCol="0" anchor="b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/>
              <a:t>9.11.2022</a:t>
            </a:r>
            <a:endParaRPr lang="en-US"/>
          </a:p>
        </p:txBody>
      </p:sp>
      <p:sp>
        <p:nvSpPr>
          <p:cNvPr id="17" name="DConfidentiality">
            <a:extLst>
              <a:ext uri="{FF2B5EF4-FFF2-40B4-BE49-F238E27FC236}">
                <a16:creationId xmlns:a16="http://schemas.microsoft.com/office/drawing/2014/main" id="{CA1133BA-3CA8-499C-AC22-5B83480497F3}"/>
              </a:ext>
            </a:extLst>
          </p:cNvPr>
          <p:cNvSpPr txBox="1">
            <a:spLocks/>
          </p:cNvSpPr>
          <p:nvPr userDrawn="1"/>
        </p:nvSpPr>
        <p:spPr>
          <a:xfrm>
            <a:off x="7463942" y="6386965"/>
            <a:ext cx="2476155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0" name="DDecree">
            <a:extLst>
              <a:ext uri="{FF2B5EF4-FFF2-40B4-BE49-F238E27FC236}">
                <a16:creationId xmlns:a16="http://schemas.microsoft.com/office/drawing/2014/main" id="{A1DE8F4C-8CC6-4705-9AE8-EBB8B5A108A2}"/>
              </a:ext>
            </a:extLst>
          </p:cNvPr>
          <p:cNvSpPr txBox="1">
            <a:spLocks/>
          </p:cNvSpPr>
          <p:nvPr userDrawn="1"/>
        </p:nvSpPr>
        <p:spPr>
          <a:xfrm>
            <a:off x="9853518" y="6321116"/>
            <a:ext cx="2326280" cy="2329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23" name="DSecrecy">
            <a:extLst>
              <a:ext uri="{FF2B5EF4-FFF2-40B4-BE49-F238E27FC236}">
                <a16:creationId xmlns:a16="http://schemas.microsoft.com/office/drawing/2014/main" id="{CD90D3F2-7B05-44F2-AD3D-8D55423CFF2F}"/>
              </a:ext>
            </a:extLst>
          </p:cNvPr>
          <p:cNvSpPr txBox="1">
            <a:spLocks/>
          </p:cNvSpPr>
          <p:nvPr userDrawn="1"/>
        </p:nvSpPr>
        <p:spPr>
          <a:xfrm>
            <a:off x="9853518" y="6503588"/>
            <a:ext cx="2326280" cy="252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22" name="duser_1">
            <a:extLst>
              <a:ext uri="{FF2B5EF4-FFF2-40B4-BE49-F238E27FC236}">
                <a16:creationId xmlns:a16="http://schemas.microsoft.com/office/drawing/2014/main" id="{063EF272-3740-4F67-B456-98396EE04F8E}"/>
              </a:ext>
            </a:extLst>
          </p:cNvPr>
          <p:cNvSpPr txBox="1">
            <a:spLocks/>
          </p:cNvSpPr>
          <p:nvPr userDrawn="1"/>
        </p:nvSpPr>
        <p:spPr>
          <a:xfrm>
            <a:off x="2281886" y="6530400"/>
            <a:ext cx="1845751" cy="23291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7" name="duser_2">
            <a:extLst>
              <a:ext uri="{FF2B5EF4-FFF2-40B4-BE49-F238E27FC236}">
                <a16:creationId xmlns:a16="http://schemas.microsoft.com/office/drawing/2014/main" id="{F5067C2B-8354-40DE-8DE6-1667E57F5446}"/>
              </a:ext>
            </a:extLst>
          </p:cNvPr>
          <p:cNvSpPr txBox="1">
            <a:spLocks/>
          </p:cNvSpPr>
          <p:nvPr userDrawn="1"/>
        </p:nvSpPr>
        <p:spPr>
          <a:xfrm>
            <a:off x="4119613" y="6355608"/>
            <a:ext cx="1845751" cy="23291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8" name="duser_3">
            <a:extLst>
              <a:ext uri="{FF2B5EF4-FFF2-40B4-BE49-F238E27FC236}">
                <a16:creationId xmlns:a16="http://schemas.microsoft.com/office/drawing/2014/main" id="{197BC310-E75D-49E2-9BA9-5E291B7C4823}"/>
              </a:ext>
            </a:extLst>
          </p:cNvPr>
          <p:cNvSpPr txBox="1">
            <a:spLocks/>
          </p:cNvSpPr>
          <p:nvPr userDrawn="1"/>
        </p:nvSpPr>
        <p:spPr>
          <a:xfrm>
            <a:off x="4121181" y="6530400"/>
            <a:ext cx="1845751" cy="23291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9" name="Footer Placeholder 8">
            <a:extLst>
              <a:ext uri="{FF2B5EF4-FFF2-40B4-BE49-F238E27FC236}">
                <a16:creationId xmlns:a16="http://schemas.microsoft.com/office/drawing/2014/main" id="{3E7A33C8-C1F5-4E1A-9609-BC183F1BC158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2282400" y="6530400"/>
            <a:ext cx="1693000" cy="208800"/>
          </a:xfrm>
        </p:spPr>
        <p:txBody>
          <a:bodyPr vert="horz" lIns="0" tIns="0" rIns="0" bIns="0" rtlCol="0" anchor="t" anchorCtr="0"/>
          <a:lstStyle>
            <a:lvl1pPr>
              <a:defRPr lang="en-US" smtClean="0"/>
            </a:lvl1pPr>
          </a:lstStyle>
          <a:p>
            <a:r>
              <a:rPr lang="fi-FI"/>
              <a:t>Magnus Nygård</a:t>
            </a:r>
          </a:p>
        </p:txBody>
      </p:sp>
    </p:spTree>
    <p:extLst>
      <p:ext uri="{BB962C8B-B14F-4D97-AF65-F5344CB8AC3E}">
        <p14:creationId xmlns:p14="http://schemas.microsoft.com/office/powerpoint/2010/main" val="2892745570"/>
      </p:ext>
    </p:extLst>
  </p:cSld>
  <p:clrMapOvr>
    <a:masterClrMapping/>
  </p:clrMapOvr>
  <p:hf hdr="0"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slid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tsikko 1"/>
          <p:cNvSpPr>
            <a:spLocks noGrp="1"/>
          </p:cNvSpPr>
          <p:nvPr>
            <p:ph type="ctrTitle"/>
          </p:nvPr>
        </p:nvSpPr>
        <p:spPr>
          <a:xfrm>
            <a:off x="2265770" y="5000877"/>
            <a:ext cx="9030880" cy="1297185"/>
          </a:xfrm>
        </p:spPr>
        <p:txBody>
          <a:bodyPr anchor="t">
            <a:normAutofit/>
          </a:bodyPr>
          <a:lstStyle>
            <a:lvl1pPr algn="l">
              <a:defRPr sz="44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-9939"/>
            <a:ext cx="12192000" cy="4720085"/>
          </a:xfrm>
          <a:custGeom>
            <a:avLst/>
            <a:gdLst>
              <a:gd name="connsiteX0" fmla="*/ 12192000 w 12192000"/>
              <a:gd name="connsiteY0" fmla="*/ 9939 h 4720085"/>
              <a:gd name="connsiteX1" fmla="*/ 12174524 w 12192000"/>
              <a:gd name="connsiteY1" fmla="*/ 4720085 h 4720085"/>
              <a:gd name="connsiteX2" fmla="*/ 8798054 w 12192000"/>
              <a:gd name="connsiteY2" fmla="*/ 4720085 h 4720085"/>
              <a:gd name="connsiteX3" fmla="*/ 6924312 w 12192000"/>
              <a:gd name="connsiteY3" fmla="*/ 10734 h 4720085"/>
              <a:gd name="connsiteX4" fmla="*/ 6790081 w 12192000"/>
              <a:gd name="connsiteY4" fmla="*/ 9144 h 4720085"/>
              <a:gd name="connsiteX5" fmla="*/ 8647125 w 12192000"/>
              <a:gd name="connsiteY5" fmla="*/ 4701002 h 4720085"/>
              <a:gd name="connsiteX6" fmla="*/ 3593725 w 12192000"/>
              <a:gd name="connsiteY6" fmla="*/ 4691063 h 4720085"/>
              <a:gd name="connsiteX7" fmla="*/ 5390305 w 12192000"/>
              <a:gd name="connsiteY7" fmla="*/ 9939 h 4720085"/>
              <a:gd name="connsiteX8" fmla="*/ 5277610 w 12192000"/>
              <a:gd name="connsiteY8" fmla="*/ 0 h 4720085"/>
              <a:gd name="connsiteX9" fmla="*/ 3458767 w 12192000"/>
              <a:gd name="connsiteY9" fmla="*/ 4701002 h 4720085"/>
              <a:gd name="connsiteX10" fmla="*/ 0 w 12192000"/>
              <a:gd name="connsiteY10" fmla="*/ 4701002 h 4720085"/>
              <a:gd name="connsiteX11" fmla="*/ 9922 w 12192000"/>
              <a:gd name="connsiteY11" fmla="*/ 9939 h 4720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4720085">
                <a:moveTo>
                  <a:pt x="12192000" y="9939"/>
                </a:moveTo>
                <a:cubicBezTo>
                  <a:pt x="12186175" y="1579988"/>
                  <a:pt x="12180349" y="3150036"/>
                  <a:pt x="12174524" y="4720085"/>
                </a:cubicBezTo>
                <a:lnTo>
                  <a:pt x="8798054" y="4720085"/>
                </a:lnTo>
                <a:cubicBezTo>
                  <a:pt x="8152137" y="3064957"/>
                  <a:pt x="7570229" y="1610998"/>
                  <a:pt x="6924312" y="10734"/>
                </a:cubicBezTo>
                <a:close/>
                <a:moveTo>
                  <a:pt x="6790081" y="9144"/>
                </a:moveTo>
                <a:lnTo>
                  <a:pt x="8647125" y="4701002"/>
                </a:lnTo>
                <a:lnTo>
                  <a:pt x="3593725" y="4691063"/>
                </a:lnTo>
                <a:cubicBezTo>
                  <a:pt x="4353996" y="2818467"/>
                  <a:pt x="4850285" y="1474235"/>
                  <a:pt x="5390305" y="9939"/>
                </a:cubicBezTo>
                <a:close/>
                <a:moveTo>
                  <a:pt x="5277610" y="0"/>
                </a:moveTo>
                <a:lnTo>
                  <a:pt x="3458767" y="4701002"/>
                </a:lnTo>
                <a:lnTo>
                  <a:pt x="0" y="4701002"/>
                </a:lnTo>
                <a:cubicBezTo>
                  <a:pt x="3307" y="3137314"/>
                  <a:pt x="6615" y="1573627"/>
                  <a:pt x="9922" y="993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 anchorCtr="1">
            <a:noAutofit/>
          </a:bodyPr>
          <a:lstStyle>
            <a:lvl1pPr marL="0" indent="0">
              <a:buFontTx/>
              <a:buNone/>
              <a:defRPr/>
            </a:lvl1pPr>
          </a:lstStyle>
          <a:p>
            <a:r>
              <a:rPr lang="fi-FI"/>
              <a:t>Lisää kuva </a:t>
            </a:r>
            <a:r>
              <a:rPr lang="fi-FI" err="1"/>
              <a:t>Kameleonin</a:t>
            </a:r>
            <a:br>
              <a:rPr lang="fi-FI"/>
            </a:br>
            <a:r>
              <a:rPr lang="fi-FI"/>
              <a:t>Kuvagalleriasta</a:t>
            </a:r>
            <a:br>
              <a:rPr lang="fi-FI"/>
            </a:br>
            <a:r>
              <a:rPr lang="fi-FI"/>
              <a:t>tai esim. omista tiedostoista</a:t>
            </a:r>
            <a:endParaRPr lang="en-US"/>
          </a:p>
        </p:txBody>
      </p:sp>
      <p:sp>
        <p:nvSpPr>
          <p:cNvPr id="6" name="Rectangle 5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Confidentiality">
            <a:extLst>
              <a:ext uri="{FF2B5EF4-FFF2-40B4-BE49-F238E27FC236}">
                <a16:creationId xmlns:a16="http://schemas.microsoft.com/office/drawing/2014/main" id="{EEA14B14-60C4-4BB2-AAE3-DF41B480ACC8}"/>
              </a:ext>
            </a:extLst>
          </p:cNvPr>
          <p:cNvSpPr txBox="1">
            <a:spLocks/>
          </p:cNvSpPr>
          <p:nvPr userDrawn="1"/>
        </p:nvSpPr>
        <p:spPr>
          <a:xfrm>
            <a:off x="7463942" y="6386965"/>
            <a:ext cx="2476155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3" name="DDecree">
            <a:extLst>
              <a:ext uri="{FF2B5EF4-FFF2-40B4-BE49-F238E27FC236}">
                <a16:creationId xmlns:a16="http://schemas.microsoft.com/office/drawing/2014/main" id="{E78352A8-ED6D-4F6E-BFE7-FD1EC319D79A}"/>
              </a:ext>
            </a:extLst>
          </p:cNvPr>
          <p:cNvSpPr txBox="1">
            <a:spLocks/>
          </p:cNvSpPr>
          <p:nvPr userDrawn="1"/>
        </p:nvSpPr>
        <p:spPr>
          <a:xfrm>
            <a:off x="9853518" y="6321116"/>
            <a:ext cx="2326280" cy="2329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4" name="DSecrecy">
            <a:extLst>
              <a:ext uri="{FF2B5EF4-FFF2-40B4-BE49-F238E27FC236}">
                <a16:creationId xmlns:a16="http://schemas.microsoft.com/office/drawing/2014/main" id="{8E73515E-696E-4CE4-8D36-10D1C0A0DD9C}"/>
              </a:ext>
            </a:extLst>
          </p:cNvPr>
          <p:cNvSpPr txBox="1">
            <a:spLocks/>
          </p:cNvSpPr>
          <p:nvPr userDrawn="1"/>
        </p:nvSpPr>
        <p:spPr>
          <a:xfrm>
            <a:off x="9853518" y="6503588"/>
            <a:ext cx="2326280" cy="252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srgbClr val="FF0000"/>
              </a:solidFill>
            </a:endParaRPr>
          </a:p>
        </p:txBody>
      </p:sp>
      <p:pic>
        <p:nvPicPr>
          <p:cNvPr id="5" name="Kuva 4" descr="Väyläviraston logo">
            <a:extLst>
              <a:ext uri="{FF2B5EF4-FFF2-40B4-BE49-F238E27FC236}">
                <a16:creationId xmlns:a16="http://schemas.microsoft.com/office/drawing/2014/main" id="{33C3268B-385E-41BC-B0E9-2A8D21E50A2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00" y="4917600"/>
            <a:ext cx="1944000" cy="1620000"/>
          </a:xfrm>
          <a:prstGeom prst="rect">
            <a:avLst/>
          </a:prstGeom>
        </p:spPr>
      </p:pic>
      <p:sp>
        <p:nvSpPr>
          <p:cNvPr id="15" name="duser_1">
            <a:extLst>
              <a:ext uri="{FF2B5EF4-FFF2-40B4-BE49-F238E27FC236}">
                <a16:creationId xmlns:a16="http://schemas.microsoft.com/office/drawing/2014/main" id="{F7CD43CD-1998-48CD-9F99-C78FF17006D5}"/>
              </a:ext>
            </a:extLst>
          </p:cNvPr>
          <p:cNvSpPr txBox="1">
            <a:spLocks/>
          </p:cNvSpPr>
          <p:nvPr userDrawn="1"/>
        </p:nvSpPr>
        <p:spPr>
          <a:xfrm>
            <a:off x="2281886" y="6530400"/>
            <a:ext cx="1845751" cy="23291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6" name="duser_2">
            <a:extLst>
              <a:ext uri="{FF2B5EF4-FFF2-40B4-BE49-F238E27FC236}">
                <a16:creationId xmlns:a16="http://schemas.microsoft.com/office/drawing/2014/main" id="{69EB1AF4-9301-4CBA-8104-4282EBBA9AFB}"/>
              </a:ext>
            </a:extLst>
          </p:cNvPr>
          <p:cNvSpPr txBox="1">
            <a:spLocks/>
          </p:cNvSpPr>
          <p:nvPr userDrawn="1"/>
        </p:nvSpPr>
        <p:spPr>
          <a:xfrm>
            <a:off x="4119613" y="6355608"/>
            <a:ext cx="1845751" cy="23291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7" name="duser_3">
            <a:extLst>
              <a:ext uri="{FF2B5EF4-FFF2-40B4-BE49-F238E27FC236}">
                <a16:creationId xmlns:a16="http://schemas.microsoft.com/office/drawing/2014/main" id="{D0ACB5C1-7287-4548-B28B-EE92F0DA3814}"/>
              </a:ext>
            </a:extLst>
          </p:cNvPr>
          <p:cNvSpPr txBox="1">
            <a:spLocks/>
          </p:cNvSpPr>
          <p:nvPr userDrawn="1"/>
        </p:nvSpPr>
        <p:spPr>
          <a:xfrm>
            <a:off x="4121181" y="6530400"/>
            <a:ext cx="1845751" cy="23291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37058208-7122-4D20-89D5-29A73FC35736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2282400" y="6530400"/>
            <a:ext cx="1693000" cy="208800"/>
          </a:xfrm>
        </p:spPr>
        <p:txBody>
          <a:bodyPr vert="horz" lIns="0" tIns="0" rIns="0" bIns="0" rtlCol="0" anchor="t" anchorCtr="0"/>
          <a:lstStyle>
            <a:lvl1pPr>
              <a:defRPr lang="en-US" smtClean="0"/>
            </a:lvl1pPr>
          </a:lstStyle>
          <a:p>
            <a:r>
              <a:rPr lang="fi-FI"/>
              <a:t>Magnus Nygård</a:t>
            </a:r>
          </a:p>
        </p:txBody>
      </p:sp>
      <p:sp>
        <p:nvSpPr>
          <p:cNvPr id="19" name="Date Placeholder 3">
            <a:extLst>
              <a:ext uri="{FF2B5EF4-FFF2-40B4-BE49-F238E27FC236}">
                <a16:creationId xmlns:a16="http://schemas.microsoft.com/office/drawing/2014/main" id="{255A8EBE-13F1-44BD-B3F6-53D0814117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900400" y="6382800"/>
            <a:ext cx="1650783" cy="365125"/>
          </a:xfrm>
          <a:prstGeom prst="rect">
            <a:avLst/>
          </a:prstGeom>
        </p:spPr>
        <p:txBody>
          <a:bodyPr vert="horz" lIns="91440" tIns="45720" rIns="91440" bIns="35999" rtlCol="0" anchor="b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/>
              <a:t>9.11.2022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239456"/>
      </p:ext>
    </p:extLst>
  </p:cSld>
  <p:clrMapOvr>
    <a:masterClrMapping/>
  </p:clrMapOvr>
  <p:hf hdr="0"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slid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7"/>
          <p:cNvSpPr>
            <a:spLocks noGrp="1"/>
          </p:cNvSpPr>
          <p:nvPr>
            <p:ph type="body" sz="quarter" idx="11"/>
          </p:nvPr>
        </p:nvSpPr>
        <p:spPr>
          <a:xfrm>
            <a:off x="623888" y="752474"/>
            <a:ext cx="3919537" cy="4054955"/>
          </a:xfrm>
        </p:spPr>
        <p:txBody>
          <a:bodyPr/>
          <a:lstStyle>
            <a:lvl1pPr marL="0" indent="0">
              <a:buFontTx/>
              <a:buNone/>
              <a:defRPr b="1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Exo 2" charset="0"/>
                <a:ea typeface="Exo 2" charset="0"/>
                <a:cs typeface="Exo 2" charset="0"/>
              </a:defRPr>
            </a:lvl3pPr>
            <a:lvl4pPr>
              <a:defRPr>
                <a:latin typeface="Exo 2" charset="0"/>
                <a:ea typeface="Exo 2" charset="0"/>
                <a:cs typeface="Exo 2" charset="0"/>
              </a:defRPr>
            </a:lvl4pPr>
            <a:lvl5pPr>
              <a:defRPr>
                <a:latin typeface="Exo 2" charset="0"/>
                <a:ea typeface="Exo 2" charset="0"/>
                <a:cs typeface="Exo 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433135" y="0"/>
            <a:ext cx="6758866" cy="6737350"/>
          </a:xfr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n>
                  <a:noFill/>
                </a:ln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fi-FI"/>
              <a:t>Lisää kuva </a:t>
            </a:r>
            <a:r>
              <a:rPr lang="fi-FI" err="1"/>
              <a:t>Kameleonin</a:t>
            </a:r>
            <a:br>
              <a:rPr lang="fi-FI"/>
            </a:br>
            <a:r>
              <a:rPr lang="fi-FI"/>
              <a:t>Kuvagalleriasta</a:t>
            </a:r>
            <a:br>
              <a:rPr lang="fi-FI"/>
            </a:br>
            <a:r>
              <a:rPr lang="fi-FI"/>
              <a:t>tai esim. omista tiedostoista</a:t>
            </a:r>
            <a:endParaRPr lang="en-US"/>
          </a:p>
        </p:txBody>
      </p:sp>
      <p:sp>
        <p:nvSpPr>
          <p:cNvPr id="2" name="Rectangle 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Kuva 7" descr="Väyläviraston logo">
            <a:extLst>
              <a:ext uri="{FF2B5EF4-FFF2-40B4-BE49-F238E27FC236}">
                <a16:creationId xmlns:a16="http://schemas.microsoft.com/office/drawing/2014/main" id="{9B1DFFF8-D476-44B3-90F4-D2B5A632F2F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00" y="4917600"/>
            <a:ext cx="1944000" cy="1620000"/>
          </a:xfrm>
          <a:prstGeom prst="rect">
            <a:avLst/>
          </a:prstGeom>
        </p:spPr>
      </p:pic>
      <p:sp>
        <p:nvSpPr>
          <p:cNvPr id="3" name="duser_1">
            <a:extLst>
              <a:ext uri="{FF2B5EF4-FFF2-40B4-BE49-F238E27FC236}">
                <a16:creationId xmlns:a16="http://schemas.microsoft.com/office/drawing/2014/main" id="{F7CD4FE3-F7BE-4D90-AC7F-9DB4D40377E2}"/>
              </a:ext>
            </a:extLst>
          </p:cNvPr>
          <p:cNvSpPr txBox="1"/>
          <p:nvPr userDrawn="1"/>
        </p:nvSpPr>
        <p:spPr>
          <a:xfrm>
            <a:off x="2282400" y="6530400"/>
            <a:ext cx="1846800" cy="234000"/>
          </a:xfrm>
          <a:prstGeom prst="rect">
            <a:avLst/>
          </a:prstGeom>
          <a:noFill/>
        </p:spPr>
        <p:txBody>
          <a:bodyPr vert="horz" lIns="0" tIns="0" rIns="0" bIns="0" rtlCol="0" anchor="t">
            <a:noAutofit/>
          </a:bodyPr>
          <a:lstStyle/>
          <a:p>
            <a:pPr algn="l"/>
            <a:endParaRPr lang="fi-FI" sz="1200">
              <a:solidFill>
                <a:srgbClr val="898989"/>
              </a:solidFill>
              <a:latin typeface="Tahoma" panose="020B0604030504040204" pitchFamily="34" charset="0"/>
            </a:endParaRPr>
          </a:p>
        </p:txBody>
      </p:sp>
      <p:sp>
        <p:nvSpPr>
          <p:cNvPr id="4" name="duser_2">
            <a:extLst>
              <a:ext uri="{FF2B5EF4-FFF2-40B4-BE49-F238E27FC236}">
                <a16:creationId xmlns:a16="http://schemas.microsoft.com/office/drawing/2014/main" id="{0720A997-FED4-4E3B-9178-72B68E376C80}"/>
              </a:ext>
            </a:extLst>
          </p:cNvPr>
          <p:cNvSpPr txBox="1"/>
          <p:nvPr userDrawn="1"/>
        </p:nvSpPr>
        <p:spPr>
          <a:xfrm>
            <a:off x="4118399" y="6353999"/>
            <a:ext cx="1846800" cy="234000"/>
          </a:xfrm>
          <a:prstGeom prst="rect">
            <a:avLst/>
          </a:prstGeom>
          <a:noFill/>
        </p:spPr>
        <p:txBody>
          <a:bodyPr vert="horz" lIns="0" tIns="0" rIns="0" bIns="0" rtlCol="0" anchor="t">
            <a:noAutofit/>
          </a:bodyPr>
          <a:lstStyle/>
          <a:p>
            <a:pPr algn="l"/>
            <a:endParaRPr lang="fi-FI" sz="1200">
              <a:solidFill>
                <a:srgbClr val="898989"/>
              </a:solidFill>
              <a:latin typeface="Tahoma" panose="020B0604030504040204" pitchFamily="34" charset="0"/>
            </a:endParaRPr>
          </a:p>
        </p:txBody>
      </p:sp>
      <p:sp>
        <p:nvSpPr>
          <p:cNvPr id="5" name="duser_3">
            <a:extLst>
              <a:ext uri="{FF2B5EF4-FFF2-40B4-BE49-F238E27FC236}">
                <a16:creationId xmlns:a16="http://schemas.microsoft.com/office/drawing/2014/main" id="{CA922804-1EE1-43A4-8284-4863FBE1309F}"/>
              </a:ext>
            </a:extLst>
          </p:cNvPr>
          <p:cNvSpPr txBox="1"/>
          <p:nvPr userDrawn="1"/>
        </p:nvSpPr>
        <p:spPr>
          <a:xfrm>
            <a:off x="4118399" y="6530400"/>
            <a:ext cx="1846800" cy="234000"/>
          </a:xfrm>
          <a:prstGeom prst="rect">
            <a:avLst/>
          </a:prstGeom>
          <a:noFill/>
        </p:spPr>
        <p:txBody>
          <a:bodyPr vert="horz" lIns="0" tIns="0" rIns="0" bIns="0" rtlCol="0" anchor="t">
            <a:noAutofit/>
          </a:bodyPr>
          <a:lstStyle/>
          <a:p>
            <a:pPr algn="l"/>
            <a:endParaRPr lang="fi-FI" sz="1200">
              <a:solidFill>
                <a:srgbClr val="898989"/>
              </a:solidFill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6255982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12526" y="18720"/>
            <a:ext cx="5989319" cy="3299205"/>
          </a:xfrm>
          <a:solidFill>
            <a:schemeClr val="bg1">
              <a:lumMod val="75000"/>
            </a:schemeClr>
          </a:solidFill>
        </p:spPr>
        <p:txBody>
          <a:bodyPr tIns="756000" bIns="468000" anchor="b" anchorCtr="1"/>
          <a:lstStyle>
            <a:lvl1pPr marL="0" indent="0">
              <a:buFontTx/>
              <a:buNone/>
              <a:defRPr sz="2000"/>
            </a:lvl1pPr>
          </a:lstStyle>
          <a:p>
            <a:r>
              <a:rPr lang="fi-FI"/>
              <a:t>Lisää 1. tämä kuva </a:t>
            </a:r>
            <a:r>
              <a:rPr lang="fi-FI" err="1"/>
              <a:t>Kameleonin</a:t>
            </a:r>
            <a:br>
              <a:rPr lang="fi-FI"/>
            </a:br>
            <a:r>
              <a:rPr lang="fi-FI"/>
              <a:t>Kuvagalleriasta</a:t>
            </a:r>
            <a:br>
              <a:rPr lang="fi-FI"/>
            </a:br>
            <a:r>
              <a:rPr lang="fi-FI"/>
              <a:t>tai esim. omista tiedostoista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0" y="374808"/>
            <a:ext cx="5989319" cy="877888"/>
          </a:xfrm>
        </p:spPr>
        <p:txBody>
          <a:bodyPr anchor="ctr" anchorCtr="1"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6129862" y="18720"/>
            <a:ext cx="6074664" cy="3299205"/>
          </a:xfrm>
          <a:solidFill>
            <a:schemeClr val="bg1">
              <a:lumMod val="75000"/>
            </a:schemeClr>
          </a:solidFill>
        </p:spPr>
        <p:txBody>
          <a:bodyPr tIns="756000" bIns="468000" anchor="b" anchorCtr="1">
            <a:normAutofit/>
          </a:bodyPr>
          <a:lstStyle>
            <a:lvl1pPr marL="0" indent="0">
              <a:buFontTx/>
              <a:buNone/>
              <a:defRPr sz="2000"/>
            </a:lvl1pPr>
          </a:lstStyle>
          <a:p>
            <a:r>
              <a:rPr lang="fi-FI"/>
              <a:t>Lisää 2. tämä kuva </a:t>
            </a:r>
            <a:r>
              <a:rPr lang="fi-FI" err="1"/>
              <a:t>Kameleonin</a:t>
            </a:r>
            <a:br>
              <a:rPr lang="fi-FI"/>
            </a:br>
            <a:r>
              <a:rPr lang="fi-FI"/>
              <a:t>Kuvagalleriasta</a:t>
            </a:r>
            <a:br>
              <a:rPr lang="fi-FI"/>
            </a:br>
            <a:r>
              <a:rPr lang="fi-FI"/>
              <a:t>tai esim. omista tiedostoista</a:t>
            </a:r>
            <a:endParaRPr lang="en-US"/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6117336" y="374808"/>
            <a:ext cx="5989319" cy="877888"/>
          </a:xfrm>
        </p:spPr>
        <p:txBody>
          <a:bodyPr anchor="ctr" anchorCtr="1"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12526" y="3425619"/>
            <a:ext cx="5989319" cy="3299205"/>
          </a:xfrm>
          <a:solidFill>
            <a:schemeClr val="bg1">
              <a:lumMod val="75000"/>
            </a:schemeClr>
          </a:solidFill>
        </p:spPr>
        <p:txBody>
          <a:bodyPr tIns="756000" bIns="468000" anchor="b" anchorCtr="1"/>
          <a:lstStyle>
            <a:lvl1pPr marL="0" indent="0">
              <a:buFontTx/>
              <a:buNone/>
              <a:defRPr sz="2000"/>
            </a:lvl1pPr>
          </a:lstStyle>
          <a:p>
            <a:r>
              <a:rPr lang="fi-FI"/>
              <a:t>Lisää 3. tämä kuva </a:t>
            </a:r>
            <a:r>
              <a:rPr lang="fi-FI" err="1"/>
              <a:t>Kameleonin</a:t>
            </a:r>
            <a:br>
              <a:rPr lang="fi-FI"/>
            </a:br>
            <a:r>
              <a:rPr lang="fi-FI"/>
              <a:t>Kuvagalleriasta</a:t>
            </a:r>
            <a:br>
              <a:rPr lang="fi-FI"/>
            </a:br>
            <a:r>
              <a:rPr lang="fi-FI"/>
              <a:t>tai esim. omista tiedostoista</a:t>
            </a:r>
            <a:endParaRPr lang="en-US"/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0" y="3812953"/>
            <a:ext cx="5989319" cy="877888"/>
          </a:xfrm>
        </p:spPr>
        <p:txBody>
          <a:bodyPr anchor="ctr" anchorCtr="1"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6129862" y="3425619"/>
            <a:ext cx="6074664" cy="3299205"/>
          </a:xfrm>
          <a:solidFill>
            <a:schemeClr val="bg1">
              <a:lumMod val="75000"/>
            </a:schemeClr>
          </a:solidFill>
        </p:spPr>
        <p:txBody>
          <a:bodyPr tIns="756000" bIns="468000" anchor="b" anchorCtr="1"/>
          <a:lstStyle>
            <a:lvl1pPr marL="0" indent="0">
              <a:buFontTx/>
              <a:buNone/>
              <a:defRPr sz="2000"/>
            </a:lvl1pPr>
          </a:lstStyle>
          <a:p>
            <a:r>
              <a:rPr lang="fi-FI"/>
              <a:t>Lisää 4. tämä kuva </a:t>
            </a:r>
            <a:r>
              <a:rPr lang="fi-FI" err="1"/>
              <a:t>Kameleonin</a:t>
            </a:r>
            <a:br>
              <a:rPr lang="fi-FI"/>
            </a:br>
            <a:r>
              <a:rPr lang="fi-FI"/>
              <a:t>Kuvagalleriasta</a:t>
            </a:r>
            <a:br>
              <a:rPr lang="fi-FI"/>
            </a:br>
            <a:r>
              <a:rPr lang="fi-FI"/>
              <a:t>tai esim. omista tiedostoista</a:t>
            </a: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19"/>
          </p:nvPr>
        </p:nvSpPr>
        <p:spPr>
          <a:xfrm>
            <a:off x="6117336" y="3812953"/>
            <a:ext cx="5989319" cy="877888"/>
          </a:xfrm>
        </p:spPr>
        <p:txBody>
          <a:bodyPr anchor="ctr" anchorCtr="1"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Rectangle 18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730968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tsikko ja sisältö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838200" y="1905000"/>
            <a:ext cx="10487025" cy="4010025"/>
          </a:xfrm>
        </p:spPr>
        <p:txBody>
          <a:bodyPr/>
          <a:lstStyle>
            <a:lvl1pPr>
              <a:defRPr sz="2400"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5234" y="6356350"/>
            <a:ext cx="5185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eukarelialogoplaceholder"/>
          <p:cNvSpPr txBox="1"/>
          <p:nvPr userDrawn="1"/>
        </p:nvSpPr>
        <p:spPr>
          <a:xfrm>
            <a:off x="864000" y="6002532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5" name="eulogoplaceholder"/>
          <p:cNvSpPr txBox="1"/>
          <p:nvPr userDrawn="1"/>
        </p:nvSpPr>
        <p:spPr>
          <a:xfrm>
            <a:off x="864000" y="5983065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7" name="eulogotenplaceholder"/>
          <p:cNvSpPr txBox="1"/>
          <p:nvPr userDrawn="1"/>
        </p:nvSpPr>
        <p:spPr>
          <a:xfrm>
            <a:off x="864000" y="6228000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21" name="eufinancelogoplaceholder"/>
          <p:cNvSpPr txBox="1"/>
          <p:nvPr userDrawn="1"/>
        </p:nvSpPr>
        <p:spPr>
          <a:xfrm>
            <a:off x="864000" y="6228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3" name="eu_lauseke">
            <a:extLst>
              <a:ext uri="{FF2B5EF4-FFF2-40B4-BE49-F238E27FC236}">
                <a16:creationId xmlns:a16="http://schemas.microsoft.com/office/drawing/2014/main" id="{B90E48C0-A1EF-447A-A0BC-2FCF9651E793}"/>
              </a:ext>
            </a:extLst>
          </p:cNvPr>
          <p:cNvSpPr txBox="1">
            <a:spLocks/>
          </p:cNvSpPr>
          <p:nvPr userDrawn="1"/>
        </p:nvSpPr>
        <p:spPr>
          <a:xfrm>
            <a:off x="4823999" y="6129338"/>
            <a:ext cx="4791056" cy="5291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2703850"/>
      </p:ext>
    </p:extLst>
  </p:cSld>
  <p:clrMapOvr>
    <a:masterClrMapping/>
  </p:clrMapOvr>
  <p:hf hdr="0"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and_content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399612" cy="1325563"/>
          </a:xfrm>
        </p:spPr>
        <p:txBody>
          <a:bodyPr>
            <a:normAutofit/>
          </a:bodyPr>
          <a:lstStyle>
            <a:lvl1pPr>
              <a:defRPr sz="36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838200" y="1905000"/>
            <a:ext cx="10487025" cy="4010025"/>
          </a:xfrm>
        </p:spPr>
        <p:txBody>
          <a:bodyPr/>
          <a:lstStyle>
            <a:lvl1pPr>
              <a:defRPr sz="2400"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5234" y="6356350"/>
            <a:ext cx="5185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eukarelialogoplaceholder"/>
          <p:cNvSpPr txBox="1"/>
          <p:nvPr userDrawn="1"/>
        </p:nvSpPr>
        <p:spPr>
          <a:xfrm>
            <a:off x="864000" y="6002532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4" name="eulogotenplaceholder"/>
          <p:cNvSpPr txBox="1"/>
          <p:nvPr userDrawn="1"/>
        </p:nvSpPr>
        <p:spPr>
          <a:xfrm>
            <a:off x="864000" y="6228000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8" name="eulogoplaceholder"/>
          <p:cNvSpPr txBox="1"/>
          <p:nvPr userDrawn="1"/>
        </p:nvSpPr>
        <p:spPr>
          <a:xfrm>
            <a:off x="864000" y="5983065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9" name="eufinancelogoplaceholder"/>
          <p:cNvSpPr txBox="1"/>
          <p:nvPr userDrawn="1"/>
        </p:nvSpPr>
        <p:spPr>
          <a:xfrm>
            <a:off x="864000" y="6228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pic>
        <p:nvPicPr>
          <p:cNvPr id="12" name="Kuva 11" descr="Väyläviraston logo">
            <a:extLst>
              <a:ext uri="{FF2B5EF4-FFF2-40B4-BE49-F238E27FC236}">
                <a16:creationId xmlns:a16="http://schemas.microsoft.com/office/drawing/2014/main" id="{21EF0740-5842-4D4A-BA64-488A09065B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0000" y="349200"/>
            <a:ext cx="1728000" cy="1440000"/>
          </a:xfrm>
          <a:prstGeom prst="rect">
            <a:avLst/>
          </a:prstGeom>
        </p:spPr>
      </p:pic>
      <p:sp>
        <p:nvSpPr>
          <p:cNvPr id="16" name="eu_lauseke">
            <a:extLst>
              <a:ext uri="{FF2B5EF4-FFF2-40B4-BE49-F238E27FC236}">
                <a16:creationId xmlns:a16="http://schemas.microsoft.com/office/drawing/2014/main" id="{F3CD86A9-B14C-4ECD-9841-BC6163BFC31E}"/>
              </a:ext>
            </a:extLst>
          </p:cNvPr>
          <p:cNvSpPr txBox="1">
            <a:spLocks/>
          </p:cNvSpPr>
          <p:nvPr userDrawn="1"/>
        </p:nvSpPr>
        <p:spPr>
          <a:xfrm>
            <a:off x="4823999" y="6129338"/>
            <a:ext cx="4791056" cy="5291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497650"/>
      </p:ext>
    </p:extLst>
  </p:cSld>
  <p:clrMapOvr>
    <a:masterClrMapping/>
  </p:clrMapOvr>
  <p:hf hdr="0"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aka_palkki_kuva_v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15875"/>
            <a:ext cx="12192000" cy="6721475"/>
          </a:xfrm>
        </p:spPr>
        <p:txBody>
          <a:bodyPr wrap="none" tIns="1224000" anchor="t" anchorCtr="1"/>
          <a:lstStyle>
            <a:lvl1pPr marL="0" indent="0">
              <a:buFontTx/>
              <a:buNone/>
              <a:defRPr lang="fi-FI" b="0" i="0" smtClean="0">
                <a:effectLst/>
              </a:defRPr>
            </a:lvl1pPr>
          </a:lstStyle>
          <a:p>
            <a:r>
              <a:rPr lang="fi-FI" b="0" i="0">
                <a:effectLst/>
                <a:latin typeface="Segoe UI" panose="020B0502040204020203" pitchFamily="34" charset="0"/>
              </a:rPr>
              <a:t>Valitse harmaa tausta-alue aktiiviseksi ja lisää kuva </a:t>
            </a:r>
            <a:br>
              <a:rPr lang="fi-FI" b="0" i="0">
                <a:effectLst/>
                <a:latin typeface="Segoe UI" panose="020B0502040204020203" pitchFamily="34" charset="0"/>
              </a:rPr>
            </a:br>
            <a:r>
              <a:rPr lang="fi-FI" b="0" i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>
                <a:effectLst/>
                <a:latin typeface="Segoe UI" panose="020B0502040204020203" pitchFamily="34" charset="0"/>
              </a:rPr>
              <a:t> kuvagalleriasta tai esim. omista tiedostoista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chemeClr val="accent3">
              <a:alpha val="75000"/>
            </a:scheme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0785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aaka_palkki_kuva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0" indent="0">
              <a:buFontTx/>
              <a:buNone/>
              <a:defRPr/>
            </a:lvl1pPr>
          </a:lstStyle>
          <a:p>
            <a:r>
              <a:rPr lang="fi-FI" b="0" i="0">
                <a:effectLst/>
                <a:latin typeface="Segoe UI" panose="020B0502040204020203" pitchFamily="34" charset="0"/>
              </a:rPr>
              <a:t>Valitse harmaa tausta-alue aktiiviseksi ja lisää kuva </a:t>
            </a:r>
            <a:br>
              <a:rPr lang="fi-FI" b="0" i="0">
                <a:effectLst/>
                <a:latin typeface="Segoe UI" panose="020B0502040204020203" pitchFamily="34" charset="0"/>
              </a:rPr>
            </a:br>
            <a:r>
              <a:rPr lang="fi-FI" b="0" i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>
                <a:effectLst/>
                <a:latin typeface="Segoe UI" panose="020B0502040204020203" pitchFamily="34" charset="0"/>
              </a:rPr>
              <a:t> kuvagalleriasta tai esim. omista tiedostoista</a:t>
            </a:r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rgbClr val="00B0CC">
              <a:alpha val="75000"/>
            </a:srgb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0503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pea_palkki_kuva_v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3960000" indent="0" algn="r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tai esim. omista tiedostoista</a:t>
            </a:r>
            <a:endParaRPr lang="en-US" dirty="0"/>
          </a:p>
        </p:txBody>
      </p:sp>
      <p:sp>
        <p:nvSpPr>
          <p:cNvPr id="9" name="Title"/>
          <p:cNvSpPr>
            <a:spLocks noGrp="1"/>
          </p:cNvSpPr>
          <p:nvPr>
            <p:ph type="title"/>
          </p:nvPr>
        </p:nvSpPr>
        <p:spPr>
          <a:xfrm>
            <a:off x="841374" y="-7409"/>
            <a:ext cx="3987800" cy="6737351"/>
          </a:xfrm>
          <a:solidFill>
            <a:schemeClr val="accent3">
              <a:alpha val="75000"/>
            </a:scheme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/>
              <a:t>Muokkaa perustyyl. napsautt.</a:t>
            </a:r>
            <a:endParaRPr lang="en-US" dirty="0"/>
          </a:p>
        </p:txBody>
      </p:sp>
      <p:sp>
        <p:nvSpPr>
          <p:cNvPr id="4" name="Text Placeholder"/>
          <p:cNvSpPr>
            <a:spLocks noGrp="1"/>
          </p:cNvSpPr>
          <p:nvPr>
            <p:ph type="body" sz="quarter" idx="15"/>
          </p:nvPr>
        </p:nvSpPr>
        <p:spPr>
          <a:xfrm>
            <a:off x="838200" y="2702740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4" name="Slide Number Placeholder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8950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aka_palkki_kuva_k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0" indent="0">
              <a:buFontTx/>
              <a:buNone/>
              <a:defRPr/>
            </a:lvl1pPr>
          </a:lstStyle>
          <a:p>
            <a:r>
              <a:rPr lang="fi-FI" b="0" i="0">
                <a:effectLst/>
                <a:latin typeface="Segoe UI" panose="020B0502040204020203" pitchFamily="34" charset="0"/>
              </a:rPr>
              <a:t>Valitse harmaa tausta-alue aktiiviseksi ja lisää kuva </a:t>
            </a:r>
            <a:br>
              <a:rPr lang="fi-FI" b="0" i="0">
                <a:effectLst/>
                <a:latin typeface="Segoe UI" panose="020B0502040204020203" pitchFamily="34" charset="0"/>
              </a:rPr>
            </a:br>
            <a:r>
              <a:rPr lang="fi-FI" b="0" i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>
                <a:effectLst/>
                <a:latin typeface="Segoe UI" panose="020B0502040204020203" pitchFamily="34" charset="0"/>
              </a:rPr>
              <a:t> kuvagalleriasta tai esim. omista tiedostoista</a:t>
            </a:r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chemeClr val="accent2">
              <a:alpha val="75000"/>
            </a:scheme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1781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aka_palkki_kuva_t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0" indent="0">
              <a:buFontTx/>
              <a:buNone/>
              <a:defRPr/>
            </a:lvl1pPr>
          </a:lstStyle>
          <a:p>
            <a:r>
              <a:rPr lang="fi-FI" b="0" i="0">
                <a:effectLst/>
                <a:latin typeface="Segoe UI" panose="020B0502040204020203" pitchFamily="34" charset="0"/>
              </a:rPr>
              <a:t>Valitse harmaa tausta-alue aktiiviseksi ja lisää kuva </a:t>
            </a:r>
            <a:br>
              <a:rPr lang="fi-FI" b="0" i="0">
                <a:effectLst/>
                <a:latin typeface="Segoe UI" panose="020B0502040204020203" pitchFamily="34" charset="0"/>
              </a:rPr>
            </a:br>
            <a:r>
              <a:rPr lang="fi-FI" b="0" i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>
                <a:effectLst/>
                <a:latin typeface="Segoe UI" panose="020B0502040204020203" pitchFamily="34" charset="0"/>
              </a:rPr>
              <a:t> kuvagalleriasta tai esim. omista tiedostoista</a:t>
            </a:r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chemeClr val="accent1">
              <a:alpha val="75000"/>
            </a:scheme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6187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aka_palkki_kuva_lila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0" indent="0">
              <a:buFontTx/>
              <a:buNone/>
              <a:defRPr/>
            </a:lvl1pPr>
          </a:lstStyle>
          <a:p>
            <a:r>
              <a:rPr lang="fi-FI" b="0" i="0">
                <a:effectLst/>
                <a:latin typeface="Segoe UI" panose="020B0502040204020203" pitchFamily="34" charset="0"/>
              </a:rPr>
              <a:t>Valitse harmaa tausta-alue aktiiviseksi ja lisää kuva </a:t>
            </a:r>
            <a:br>
              <a:rPr lang="fi-FI" b="0" i="0">
                <a:effectLst/>
                <a:latin typeface="Segoe UI" panose="020B0502040204020203" pitchFamily="34" charset="0"/>
              </a:rPr>
            </a:br>
            <a:r>
              <a:rPr lang="fi-FI" b="0" i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>
                <a:effectLst/>
                <a:latin typeface="Segoe UI" panose="020B0502040204020203" pitchFamily="34" charset="0"/>
              </a:rPr>
              <a:t> kuvagalleriasta tai esim. omista tiedostoista</a:t>
            </a:r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chemeClr val="accent5">
              <a:alpha val="75000"/>
            </a:scheme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1318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aka_palkki_kuva_pinkki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fi-FI" b="0" i="0">
                <a:effectLst/>
                <a:latin typeface="Segoe UI" panose="020B0502040204020203" pitchFamily="34" charset="0"/>
              </a:rPr>
              <a:t>Valitse harmaa tausta-alue aktiiviseksi ja lisää kuva </a:t>
            </a:r>
            <a:br>
              <a:rPr lang="fi-FI" b="0" i="0">
                <a:effectLst/>
                <a:latin typeface="Segoe UI" panose="020B0502040204020203" pitchFamily="34" charset="0"/>
              </a:rPr>
            </a:br>
            <a:r>
              <a:rPr lang="fi-FI" b="0" i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>
                <a:effectLst/>
                <a:latin typeface="Segoe UI" panose="020B0502040204020203" pitchFamily="34" charset="0"/>
              </a:rPr>
              <a:t> kuvagalleriasta tai esim. omista tiedostoista</a:t>
            </a:r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rgbClr val="FF008F">
              <a:alpha val="75000"/>
            </a:srgb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6426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aka_palkki_kuva_oranssi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0" indent="0">
              <a:buFontTx/>
              <a:buNone/>
              <a:defRPr/>
            </a:lvl1pPr>
          </a:lstStyle>
          <a:p>
            <a:r>
              <a:rPr lang="fi-FI" b="0" i="0">
                <a:effectLst/>
                <a:latin typeface="Segoe UI" panose="020B0502040204020203" pitchFamily="34" charset="0"/>
              </a:rPr>
              <a:t>Valitse harmaa tausta-alue aktiiviseksi ja lisää kuva </a:t>
            </a:r>
            <a:br>
              <a:rPr lang="fi-FI" b="0" i="0">
                <a:effectLst/>
                <a:latin typeface="Segoe UI" panose="020B0502040204020203" pitchFamily="34" charset="0"/>
              </a:rPr>
            </a:br>
            <a:r>
              <a:rPr lang="fi-FI" b="0" i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>
                <a:effectLst/>
                <a:latin typeface="Segoe UI" panose="020B0502040204020203" pitchFamily="34" charset="0"/>
              </a:rPr>
              <a:t> kuvagalleriasta tai esim. omista tiedostoista</a:t>
            </a:r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rgbClr val="FF5100">
              <a:alpha val="75000"/>
            </a:srgb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7422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pea_palkki_kuva_v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3960000" indent="0" algn="r">
              <a:buFontTx/>
              <a:buNone/>
              <a:defRPr/>
            </a:lvl1pPr>
          </a:lstStyle>
          <a:p>
            <a:r>
              <a:rPr lang="fi-FI" b="0" i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>
                <a:effectLst/>
                <a:latin typeface="Segoe UI" panose="020B0502040204020203" pitchFamily="34" charset="0"/>
              </a:rPr>
            </a:br>
            <a:r>
              <a:rPr lang="fi-FI" b="0" i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>
                <a:effectLst/>
                <a:latin typeface="Segoe UI" panose="020B0502040204020203" pitchFamily="34" charset="0"/>
              </a:rPr>
            </a:br>
            <a:r>
              <a:rPr lang="fi-FI" b="0" i="0">
                <a:effectLst/>
                <a:latin typeface="Segoe UI" panose="020B0502040204020203" pitchFamily="34" charset="0"/>
              </a:rPr>
              <a:t>tai esim. omista tiedostoista</a:t>
            </a:r>
            <a:endParaRPr lang="en-US"/>
          </a:p>
        </p:txBody>
      </p:sp>
      <p:sp>
        <p:nvSpPr>
          <p:cNvPr id="9" name="Title"/>
          <p:cNvSpPr>
            <a:spLocks noGrp="1"/>
          </p:cNvSpPr>
          <p:nvPr>
            <p:ph type="title"/>
          </p:nvPr>
        </p:nvSpPr>
        <p:spPr>
          <a:xfrm>
            <a:off x="841374" y="-7409"/>
            <a:ext cx="3987800" cy="6737351"/>
          </a:xfrm>
          <a:solidFill>
            <a:schemeClr val="accent3">
              <a:alpha val="75000"/>
            </a:scheme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"/>
          <p:cNvSpPr>
            <a:spLocks noGrp="1"/>
          </p:cNvSpPr>
          <p:nvPr>
            <p:ph type="body" sz="quarter" idx="15"/>
          </p:nvPr>
        </p:nvSpPr>
        <p:spPr>
          <a:xfrm>
            <a:off x="838200" y="2702740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lide Number Placeholder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7892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ea_palkki_kuva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3960000" indent="0" algn="r">
              <a:buFontTx/>
              <a:buNone/>
              <a:defRPr/>
            </a:lvl1pPr>
          </a:lstStyle>
          <a:p>
            <a:r>
              <a:rPr lang="fi-FI" b="0" i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>
                <a:effectLst/>
                <a:latin typeface="Segoe UI" panose="020B0502040204020203" pitchFamily="34" charset="0"/>
              </a:rPr>
            </a:br>
            <a:r>
              <a:rPr lang="fi-FI" b="0" i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>
                <a:effectLst/>
                <a:latin typeface="Segoe UI" panose="020B0502040204020203" pitchFamily="34" charset="0"/>
              </a:rPr>
            </a:br>
            <a:r>
              <a:rPr lang="fi-FI" b="0" i="0">
                <a:effectLst/>
                <a:latin typeface="Segoe UI" panose="020B0502040204020203" pitchFamily="34" charset="0"/>
              </a:rPr>
              <a:t>tai esim. omista tiedostoista</a:t>
            </a:r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41374" y="-15876"/>
            <a:ext cx="3987800" cy="6737351"/>
          </a:xfrm>
          <a:solidFill>
            <a:srgbClr val="00B0CC">
              <a:alpha val="75000"/>
            </a:srgb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0" y="2702740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0313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ea_palkki_kuva_k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3960000" indent="0" algn="r">
              <a:buFontTx/>
              <a:buNone/>
              <a:defRPr/>
            </a:lvl1pPr>
          </a:lstStyle>
          <a:p>
            <a:r>
              <a:rPr lang="fi-FI" b="0" i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>
                <a:effectLst/>
                <a:latin typeface="Segoe UI" panose="020B0502040204020203" pitchFamily="34" charset="0"/>
              </a:rPr>
            </a:br>
            <a:r>
              <a:rPr lang="fi-FI" b="0" i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>
                <a:effectLst/>
                <a:latin typeface="Segoe UI" panose="020B0502040204020203" pitchFamily="34" charset="0"/>
              </a:rPr>
            </a:br>
            <a:r>
              <a:rPr lang="fi-FI" b="0" i="0">
                <a:effectLst/>
                <a:latin typeface="Segoe UI" panose="020B0502040204020203" pitchFamily="34" charset="0"/>
              </a:rPr>
              <a:t>tai esim. omista tiedostoista</a:t>
            </a:r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41374" y="-15876"/>
            <a:ext cx="3987800" cy="6737351"/>
          </a:xfrm>
          <a:solidFill>
            <a:schemeClr val="accent2">
              <a:alpha val="75000"/>
            </a:scheme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0" y="2702740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8224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ea_palkki_kuva_t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3960000" indent="0" algn="r">
              <a:buFontTx/>
              <a:buNone/>
              <a:defRPr/>
            </a:lvl1pPr>
          </a:lstStyle>
          <a:p>
            <a:r>
              <a:rPr lang="fi-FI" b="0" i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>
                <a:effectLst/>
                <a:latin typeface="Segoe UI" panose="020B0502040204020203" pitchFamily="34" charset="0"/>
              </a:rPr>
            </a:br>
            <a:r>
              <a:rPr lang="fi-FI" b="0" i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>
                <a:effectLst/>
                <a:latin typeface="Segoe UI" panose="020B0502040204020203" pitchFamily="34" charset="0"/>
              </a:rPr>
            </a:br>
            <a:r>
              <a:rPr lang="fi-FI" b="0" i="0">
                <a:effectLst/>
                <a:latin typeface="Segoe UI" panose="020B0502040204020203" pitchFamily="34" charset="0"/>
              </a:rPr>
              <a:t>tai esim. omista tiedostoista</a:t>
            </a:r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41374" y="-15876"/>
            <a:ext cx="3987800" cy="6737351"/>
          </a:xfrm>
          <a:solidFill>
            <a:schemeClr val="accent1">
              <a:alpha val="75000"/>
            </a:scheme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0" y="2702740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6064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ea_palkki_kuva_lila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3960000" indent="0" algn="r">
              <a:buFontTx/>
              <a:buNone/>
              <a:defRPr/>
            </a:lvl1pPr>
          </a:lstStyle>
          <a:p>
            <a:r>
              <a:rPr lang="fi-FI" b="0" i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>
                <a:effectLst/>
                <a:latin typeface="Segoe UI" panose="020B0502040204020203" pitchFamily="34" charset="0"/>
              </a:rPr>
            </a:br>
            <a:r>
              <a:rPr lang="fi-FI" b="0" i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>
                <a:effectLst/>
                <a:latin typeface="Segoe UI" panose="020B0502040204020203" pitchFamily="34" charset="0"/>
              </a:rPr>
            </a:br>
            <a:r>
              <a:rPr lang="fi-FI" b="0" i="0">
                <a:effectLst/>
                <a:latin typeface="Segoe UI" panose="020B0502040204020203" pitchFamily="34" charset="0"/>
              </a:rPr>
              <a:t>tai esim. omista tiedostoista</a:t>
            </a:r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41374" y="-15876"/>
            <a:ext cx="3987800" cy="6737351"/>
          </a:xfrm>
          <a:solidFill>
            <a:schemeClr val="accent5">
              <a:alpha val="75000"/>
            </a:scheme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0" y="2702740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622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ea_palkki_kuva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3960000" indent="0" algn="r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41374" y="-15876"/>
            <a:ext cx="3987800" cy="6737351"/>
          </a:xfrm>
          <a:solidFill>
            <a:srgbClr val="00B0CC">
              <a:alpha val="75000"/>
            </a:srgb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/>
              <a:t>Muokkaa perustyyl. napsautt.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0" y="2702740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0969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ea_palkki_kuva_pinkki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3960000" indent="0" algn="r">
              <a:buFontTx/>
              <a:buNone/>
              <a:defRPr/>
            </a:lvl1pPr>
          </a:lstStyle>
          <a:p>
            <a:r>
              <a:rPr lang="fi-FI" b="0" i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>
                <a:effectLst/>
                <a:latin typeface="Segoe UI" panose="020B0502040204020203" pitchFamily="34" charset="0"/>
              </a:rPr>
            </a:br>
            <a:r>
              <a:rPr lang="fi-FI" b="0" i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>
                <a:effectLst/>
                <a:latin typeface="Segoe UI" panose="020B0502040204020203" pitchFamily="34" charset="0"/>
              </a:rPr>
            </a:br>
            <a:r>
              <a:rPr lang="fi-FI" b="0" i="0">
                <a:effectLst/>
                <a:latin typeface="Segoe UI" panose="020B0502040204020203" pitchFamily="34" charset="0"/>
              </a:rPr>
              <a:t>tai esim. omista tiedostoista</a:t>
            </a:r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41374" y="-15876"/>
            <a:ext cx="3987800" cy="6737351"/>
          </a:xfrm>
          <a:solidFill>
            <a:srgbClr val="FF008F">
              <a:alpha val="75000"/>
            </a:srgb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0" y="2702740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0847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ea_palkki_kuva_oranssi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3960000" indent="0" algn="r">
              <a:buFontTx/>
              <a:buNone/>
              <a:defRPr/>
            </a:lvl1pPr>
          </a:lstStyle>
          <a:p>
            <a:r>
              <a:rPr lang="fi-FI" b="0" i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>
                <a:effectLst/>
                <a:latin typeface="Segoe UI" panose="020B0502040204020203" pitchFamily="34" charset="0"/>
              </a:rPr>
            </a:br>
            <a:r>
              <a:rPr lang="fi-FI" b="0" i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>
                <a:effectLst/>
                <a:latin typeface="Segoe UI" panose="020B0502040204020203" pitchFamily="34" charset="0"/>
              </a:rPr>
            </a:br>
            <a:r>
              <a:rPr lang="fi-FI" b="0" i="0">
                <a:effectLst/>
                <a:latin typeface="Segoe UI" panose="020B0502040204020203" pitchFamily="34" charset="0"/>
              </a:rPr>
              <a:t>tai esim. omista tiedostoista</a:t>
            </a:r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33486" y="0"/>
            <a:ext cx="3987800" cy="6737351"/>
          </a:xfrm>
          <a:solidFill>
            <a:srgbClr val="FF5100">
              <a:alpha val="75000"/>
            </a:srgb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0" y="2702740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4307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v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chemeClr val="accent3"/>
          </a:solidFill>
        </p:spPr>
        <p:txBody>
          <a:bodyPr lIns="396000" tIns="1188000" rIns="396000" bIns="46800"/>
          <a:lstStyle>
            <a:lvl1pPr marL="0" indent="0"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b="0" i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>
                <a:effectLst/>
                <a:latin typeface="Segoe UI" panose="020B0502040204020203" pitchFamily="34" charset="0"/>
              </a:rPr>
            </a:br>
            <a:r>
              <a:rPr lang="fi-FI" b="0" i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>
                <a:effectLst/>
                <a:latin typeface="Segoe UI" panose="020B0502040204020203" pitchFamily="34" charset="0"/>
              </a:rPr>
            </a:br>
            <a:r>
              <a:rPr lang="fi-FI" b="0" i="0">
                <a:effectLst/>
                <a:latin typeface="Segoe UI" panose="020B0502040204020203" pitchFamily="34" charset="0"/>
              </a:rPr>
              <a:t>tai esim. omista tiedostoista</a:t>
            </a: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3548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00B0CC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b="0" i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>
                <a:effectLst/>
                <a:latin typeface="Segoe UI" panose="020B0502040204020203" pitchFamily="34" charset="0"/>
              </a:rPr>
            </a:br>
            <a:r>
              <a:rPr lang="fi-FI" b="0" i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>
                <a:effectLst/>
                <a:latin typeface="Segoe UI" panose="020B0502040204020203" pitchFamily="34" charset="0"/>
              </a:rPr>
            </a:br>
            <a:r>
              <a:rPr lang="fi-FI" b="0" i="0">
                <a:effectLst/>
                <a:latin typeface="Segoe UI" panose="020B0502040204020203" pitchFamily="34" charset="0"/>
              </a:rPr>
              <a:t>tai esim. omista tiedostoista</a:t>
            </a: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739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k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chemeClr val="accent2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b="0" i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>
                <a:effectLst/>
                <a:latin typeface="Segoe UI" panose="020B0502040204020203" pitchFamily="34" charset="0"/>
              </a:rPr>
            </a:br>
            <a:r>
              <a:rPr lang="fi-FI" b="0" i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>
                <a:effectLst/>
                <a:latin typeface="Segoe UI" panose="020B0502040204020203" pitchFamily="34" charset="0"/>
              </a:rPr>
            </a:br>
            <a:r>
              <a:rPr lang="fi-FI" b="0" i="0">
                <a:effectLst/>
                <a:latin typeface="Segoe UI" panose="020B0502040204020203" pitchFamily="34" charset="0"/>
              </a:rPr>
              <a:t>tai esim. omista tiedostoista</a:t>
            </a: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9507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t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chemeClr val="accent1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b="0" i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>
                <a:effectLst/>
                <a:latin typeface="Segoe UI" panose="020B0502040204020203" pitchFamily="34" charset="0"/>
              </a:rPr>
            </a:br>
            <a:r>
              <a:rPr lang="fi-FI" b="0" i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>
                <a:effectLst/>
                <a:latin typeface="Segoe UI" panose="020B0502040204020203" pitchFamily="34" charset="0"/>
              </a:rPr>
            </a:br>
            <a:r>
              <a:rPr lang="fi-FI" b="0" i="0">
                <a:effectLst/>
                <a:latin typeface="Segoe UI" panose="020B0502040204020203" pitchFamily="34" charset="0"/>
              </a:rPr>
              <a:t>tai esim. omista tiedostoista</a:t>
            </a: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8368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lila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chemeClr val="accent5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b="0" i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>
                <a:effectLst/>
                <a:latin typeface="Segoe UI" panose="020B0502040204020203" pitchFamily="34" charset="0"/>
              </a:rPr>
            </a:br>
            <a:r>
              <a:rPr lang="fi-FI" b="0" i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>
                <a:effectLst/>
                <a:latin typeface="Segoe UI" panose="020B0502040204020203" pitchFamily="34" charset="0"/>
              </a:rPr>
            </a:br>
            <a:r>
              <a:rPr lang="fi-FI" b="0" i="0">
                <a:effectLst/>
                <a:latin typeface="Segoe UI" panose="020B0502040204020203" pitchFamily="34" charset="0"/>
              </a:rPr>
              <a:t>tai esim. omista tiedostoista</a:t>
            </a:r>
            <a:endParaRPr lang="en-US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D6BE8DE-05CB-44A2-BC08-E6E6BFEDFB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4387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kelta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chemeClr val="accent6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b="0" i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>
                <a:effectLst/>
                <a:latin typeface="Segoe UI" panose="020B0502040204020203" pitchFamily="34" charset="0"/>
              </a:rPr>
            </a:br>
            <a:r>
              <a:rPr lang="fi-FI" b="0" i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>
                <a:effectLst/>
                <a:latin typeface="Segoe UI" panose="020B0502040204020203" pitchFamily="34" charset="0"/>
              </a:rPr>
            </a:br>
            <a:r>
              <a:rPr lang="fi-FI" b="0" i="0">
                <a:effectLst/>
                <a:latin typeface="Segoe UI" panose="020B0502040204020203" pitchFamily="34" charset="0"/>
              </a:rPr>
              <a:t>tai esim. omista tiedostoista</a:t>
            </a: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6193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vihreä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chemeClr val="accent4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b="0" i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>
                <a:effectLst/>
                <a:latin typeface="Segoe UI" panose="020B0502040204020203" pitchFamily="34" charset="0"/>
              </a:rPr>
            </a:br>
            <a:r>
              <a:rPr lang="fi-FI" b="0" i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>
                <a:effectLst/>
                <a:latin typeface="Segoe UI" panose="020B0502040204020203" pitchFamily="34" charset="0"/>
              </a:rPr>
            </a:br>
            <a:r>
              <a:rPr lang="fi-FI" b="0" i="0">
                <a:effectLst/>
                <a:latin typeface="Segoe UI" panose="020B0502040204020203" pitchFamily="34" charset="0"/>
              </a:rPr>
              <a:t>tai esim. omista tiedostoista</a:t>
            </a: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575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pinkki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FF008F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b="0" i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>
                <a:effectLst/>
                <a:latin typeface="Segoe UI" panose="020B0502040204020203" pitchFamily="34" charset="0"/>
              </a:rPr>
            </a:br>
            <a:r>
              <a:rPr lang="fi-FI" b="0" i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>
                <a:effectLst/>
                <a:latin typeface="Segoe UI" panose="020B0502040204020203" pitchFamily="34" charset="0"/>
              </a:rPr>
            </a:br>
            <a:r>
              <a:rPr lang="fi-FI" b="0" i="0">
                <a:effectLst/>
                <a:latin typeface="Segoe UI" panose="020B0502040204020203" pitchFamily="34" charset="0"/>
              </a:rPr>
              <a:t>tai esim. omista tiedostoista</a:t>
            </a: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2731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ea_palkki_kuva_k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3960000" indent="0" algn="r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41374" y="-15876"/>
            <a:ext cx="3987800" cy="6737351"/>
          </a:xfrm>
          <a:solidFill>
            <a:schemeClr val="accent2">
              <a:alpha val="75000"/>
            </a:scheme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/>
              <a:t>Muokkaa perustyyl. napsautt.</a:t>
            </a:r>
            <a:endParaRPr lang="en-US" dirty="0"/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0" y="2702740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5629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vea_palkki_kuva_oranssi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FF5100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b="0" i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>
                <a:effectLst/>
                <a:latin typeface="Segoe UI" panose="020B0502040204020203" pitchFamily="34" charset="0"/>
              </a:rPr>
            </a:br>
            <a:r>
              <a:rPr lang="fi-FI" b="0" i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>
                <a:effectLst/>
                <a:latin typeface="Segoe UI" panose="020B0502040204020203" pitchFamily="34" charset="0"/>
              </a:rPr>
            </a:br>
            <a:r>
              <a:rPr lang="fi-FI" b="0" i="0">
                <a:effectLst/>
                <a:latin typeface="Segoe UI" panose="020B0502040204020203" pitchFamily="34" charset="0"/>
              </a:rPr>
              <a:t>tai esim. omista tiedostoista</a:t>
            </a: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9881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v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chemeClr val="accent3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Rectangle 13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0188"/>
      </p:ext>
    </p:extLst>
  </p:cSld>
  <p:clrMapOvr>
    <a:masterClrMapping/>
  </p:clrMapOvr>
  <p:hf hdr="0"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00B0CC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348797"/>
      </p:ext>
    </p:extLst>
  </p:cSld>
  <p:clrMapOvr>
    <a:masterClrMapping/>
  </p:clrMapOvr>
  <p:hf hdr="0"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530" y="9323"/>
            <a:ext cx="5155670" cy="6737350"/>
          </a:xfrm>
          <a:solidFill>
            <a:schemeClr val="accent2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652205"/>
      </p:ext>
    </p:extLst>
  </p:cSld>
  <p:clrMapOvr>
    <a:masterClrMapping/>
  </p:clrMapOvr>
  <p:hf hdr="0"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t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chemeClr val="accent1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00959"/>
      </p:ext>
    </p:extLst>
  </p:cSld>
  <p:clrMapOvr>
    <a:masterClrMapping/>
  </p:clrMapOvr>
  <p:hf hdr="0"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li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530" y="0"/>
            <a:ext cx="5155670" cy="6737350"/>
          </a:xfrm>
          <a:solidFill>
            <a:schemeClr val="accent5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548128"/>
      </p:ext>
    </p:extLst>
  </p:cSld>
  <p:clrMapOvr>
    <a:masterClrMapping/>
  </p:clrMapOvr>
  <p:hf hdr="0"/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elta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chemeClr val="accent6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098307"/>
      </p:ext>
    </p:extLst>
  </p:cSld>
  <p:clrMapOvr>
    <a:masterClrMapping/>
  </p:clrMapOvr>
  <p:hf hdr="0"/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vih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chemeClr val="accent4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946572"/>
      </p:ext>
    </p:extLst>
  </p:cSld>
  <p:clrMapOvr>
    <a:masterClrMapping/>
  </p:clrMapOvr>
  <p:hf hdr="0"/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pink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FF008F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493967"/>
      </p:ext>
    </p:extLst>
  </p:cSld>
  <p:clrMapOvr>
    <a:masterClrMapping/>
  </p:clrMapOvr>
  <p:hf hdr="0"/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puna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FF5100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264775"/>
      </p:ext>
    </p:extLst>
  </p:cSld>
  <p:clrMapOvr>
    <a:masterClrMapping/>
  </p:clrMapOvr>
  <p:hf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ea_palkki_kuva_t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3960000" indent="0" algn="r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41374" y="-15876"/>
            <a:ext cx="3987800" cy="6737351"/>
          </a:xfrm>
          <a:solidFill>
            <a:schemeClr val="accent1">
              <a:alpha val="75000"/>
            </a:scheme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/>
              <a:t>Muokkaa perustyyl. napsautt.</a:t>
            </a:r>
            <a:endParaRPr lang="en-US" dirty="0"/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0" y="2702740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2219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austa_valko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uva 5" descr="Väyläviraston logo">
            <a:extLst>
              <a:ext uri="{FF2B5EF4-FFF2-40B4-BE49-F238E27FC236}">
                <a16:creationId xmlns:a16="http://schemas.microsoft.com/office/drawing/2014/main" id="{B3D212B4-2A4C-43AA-9CF7-1BD656D533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59"/>
          <a:stretch/>
        </p:blipFill>
        <p:spPr>
          <a:xfrm>
            <a:off x="0" y="0"/>
            <a:ext cx="12192000" cy="673735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636229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austa_k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3" descr="Väyläviraston logo">
            <a:extLst>
              <a:ext uri="{FF2B5EF4-FFF2-40B4-BE49-F238E27FC236}">
                <a16:creationId xmlns:a16="http://schemas.microsoft.com/office/drawing/2014/main" id="{4B3A6A6C-65F3-42AD-AF0D-BCD7051777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065892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and_two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838201" y="1905000"/>
            <a:ext cx="4947604" cy="4010025"/>
          </a:xfrm>
        </p:spPr>
        <p:txBody>
          <a:bodyPr/>
          <a:lstStyle>
            <a:lvl1pPr>
              <a:defRPr sz="2400"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kstin paikkamerkki 3"/>
          <p:cNvSpPr>
            <a:spLocks noGrp="1"/>
          </p:cNvSpPr>
          <p:nvPr>
            <p:ph type="body" sz="quarter" idx="14"/>
          </p:nvPr>
        </p:nvSpPr>
        <p:spPr>
          <a:xfrm>
            <a:off x="5996197" y="1909763"/>
            <a:ext cx="5357602" cy="3997325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037466"/>
      </p:ext>
    </p:extLst>
  </p:cSld>
  <p:clrMapOvr>
    <a:masterClrMapping/>
  </p:clrMapOvr>
  <p:hf hdr="0" ftr="0" dt="0"/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vay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an numeron paikkamerkki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393865"/>
      </p:ext>
    </p:extLst>
  </p:cSld>
  <p:clrMapOvr>
    <a:masterClrMapping/>
  </p:clrMapOvr>
  <p:hf hdr="0" ftr="0" dt="0"/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/>
          <p:nvPr userDrawn="1"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ate Placeholder 2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3990975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i-FI"/>
              <a:t>9.11.2022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5234" y="6356350"/>
            <a:ext cx="5185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37051"/>
      </p:ext>
    </p:extLst>
  </p:cSld>
  <p:clrMapOvr>
    <a:masterClrMapping/>
  </p:clrMapOvr>
  <p:hf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ea_palkki_kuva_lila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3960000" indent="0" algn="r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41374" y="-15876"/>
            <a:ext cx="3987800" cy="6737351"/>
          </a:xfrm>
          <a:solidFill>
            <a:schemeClr val="accent5">
              <a:alpha val="75000"/>
            </a:scheme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/>
              <a:t>Muokkaa perustyyl. napsautt.</a:t>
            </a:r>
            <a:endParaRPr lang="en-US" dirty="0"/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0" y="2702740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1330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ea_palkki_kuva_pinkki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3960000" indent="0" algn="r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41374" y="-15876"/>
            <a:ext cx="3987800" cy="6737351"/>
          </a:xfrm>
          <a:solidFill>
            <a:srgbClr val="FF008F">
              <a:alpha val="75000"/>
            </a:srgb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/>
              <a:t>Muokkaa perustyyl. napsautt.</a:t>
            </a:r>
            <a:endParaRPr lang="en-US" dirty="0"/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0" y="2702740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0167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slid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tsikko 1"/>
          <p:cNvSpPr>
            <a:spLocks noGrp="1"/>
          </p:cNvSpPr>
          <p:nvPr>
            <p:ph type="ctrTitle"/>
          </p:nvPr>
        </p:nvSpPr>
        <p:spPr>
          <a:xfrm>
            <a:off x="2265770" y="5000877"/>
            <a:ext cx="9030880" cy="1297185"/>
          </a:xfrm>
        </p:spPr>
        <p:txBody>
          <a:bodyPr anchor="t">
            <a:normAutofit/>
          </a:bodyPr>
          <a:lstStyle>
            <a:lvl1pPr algn="l">
              <a:defRPr sz="4400" b="1"/>
            </a:lvl1pPr>
          </a:lstStyle>
          <a:p>
            <a:r>
              <a:rPr lang="fi-FI"/>
              <a:t>Muokkaa perustyyl. napsautt.</a:t>
            </a:r>
            <a:endParaRPr lang="fi-FI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-9939"/>
            <a:ext cx="12192000" cy="4720085"/>
          </a:xfrm>
          <a:custGeom>
            <a:avLst/>
            <a:gdLst>
              <a:gd name="connsiteX0" fmla="*/ 12192000 w 12192000"/>
              <a:gd name="connsiteY0" fmla="*/ 9939 h 4720085"/>
              <a:gd name="connsiteX1" fmla="*/ 12174524 w 12192000"/>
              <a:gd name="connsiteY1" fmla="*/ 4720085 h 4720085"/>
              <a:gd name="connsiteX2" fmla="*/ 8798054 w 12192000"/>
              <a:gd name="connsiteY2" fmla="*/ 4720085 h 4720085"/>
              <a:gd name="connsiteX3" fmla="*/ 6924312 w 12192000"/>
              <a:gd name="connsiteY3" fmla="*/ 10734 h 4720085"/>
              <a:gd name="connsiteX4" fmla="*/ 6790081 w 12192000"/>
              <a:gd name="connsiteY4" fmla="*/ 9144 h 4720085"/>
              <a:gd name="connsiteX5" fmla="*/ 8647125 w 12192000"/>
              <a:gd name="connsiteY5" fmla="*/ 4701002 h 4720085"/>
              <a:gd name="connsiteX6" fmla="*/ 3593725 w 12192000"/>
              <a:gd name="connsiteY6" fmla="*/ 4691063 h 4720085"/>
              <a:gd name="connsiteX7" fmla="*/ 5390305 w 12192000"/>
              <a:gd name="connsiteY7" fmla="*/ 9939 h 4720085"/>
              <a:gd name="connsiteX8" fmla="*/ 5277610 w 12192000"/>
              <a:gd name="connsiteY8" fmla="*/ 0 h 4720085"/>
              <a:gd name="connsiteX9" fmla="*/ 3458767 w 12192000"/>
              <a:gd name="connsiteY9" fmla="*/ 4701002 h 4720085"/>
              <a:gd name="connsiteX10" fmla="*/ 0 w 12192000"/>
              <a:gd name="connsiteY10" fmla="*/ 4701002 h 4720085"/>
              <a:gd name="connsiteX11" fmla="*/ 9922 w 12192000"/>
              <a:gd name="connsiteY11" fmla="*/ 9939 h 4720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4720085">
                <a:moveTo>
                  <a:pt x="12192000" y="9939"/>
                </a:moveTo>
                <a:cubicBezTo>
                  <a:pt x="12186175" y="1579988"/>
                  <a:pt x="12180349" y="3150036"/>
                  <a:pt x="12174524" y="4720085"/>
                </a:cubicBezTo>
                <a:lnTo>
                  <a:pt x="8798054" y="4720085"/>
                </a:lnTo>
                <a:cubicBezTo>
                  <a:pt x="8152137" y="3064957"/>
                  <a:pt x="7570229" y="1610998"/>
                  <a:pt x="6924312" y="10734"/>
                </a:cubicBezTo>
                <a:close/>
                <a:moveTo>
                  <a:pt x="6790081" y="9144"/>
                </a:moveTo>
                <a:lnTo>
                  <a:pt x="8647125" y="4701002"/>
                </a:lnTo>
                <a:lnTo>
                  <a:pt x="3593725" y="4691063"/>
                </a:lnTo>
                <a:cubicBezTo>
                  <a:pt x="4353996" y="2818467"/>
                  <a:pt x="4850285" y="1474235"/>
                  <a:pt x="5390305" y="9939"/>
                </a:cubicBezTo>
                <a:close/>
                <a:moveTo>
                  <a:pt x="5277610" y="0"/>
                </a:moveTo>
                <a:lnTo>
                  <a:pt x="3458767" y="4701002"/>
                </a:lnTo>
                <a:lnTo>
                  <a:pt x="0" y="4701002"/>
                </a:lnTo>
                <a:cubicBezTo>
                  <a:pt x="3307" y="3137314"/>
                  <a:pt x="6615" y="1573627"/>
                  <a:pt x="9922" y="993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 anchorCtr="1">
            <a:noAutofit/>
          </a:bodyPr>
          <a:lstStyle>
            <a:lvl1pPr marL="0" indent="0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2400" y="6530400"/>
            <a:ext cx="1693000" cy="2088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Magnus Nygård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5900400" y="6382800"/>
            <a:ext cx="1650783" cy="365125"/>
          </a:xfrm>
          <a:prstGeom prst="rect">
            <a:avLst/>
          </a:prstGeom>
        </p:spPr>
        <p:txBody>
          <a:bodyPr vert="horz" lIns="91440" tIns="45720" rIns="91440" bIns="35999" rtlCol="0" anchor="b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/>
              <a:t>9.11.2022</a:t>
            </a:r>
            <a:endParaRPr lang="en-US"/>
          </a:p>
        </p:txBody>
      </p:sp>
      <p:sp>
        <p:nvSpPr>
          <p:cNvPr id="11" name="DConfidentiality">
            <a:extLst>
              <a:ext uri="{FF2B5EF4-FFF2-40B4-BE49-F238E27FC236}">
                <a16:creationId xmlns:a16="http://schemas.microsoft.com/office/drawing/2014/main" id="{EEA14B14-60C4-4BB2-AAE3-DF41B480ACC8}"/>
              </a:ext>
            </a:extLst>
          </p:cNvPr>
          <p:cNvSpPr txBox="1">
            <a:spLocks/>
          </p:cNvSpPr>
          <p:nvPr userDrawn="1"/>
        </p:nvSpPr>
        <p:spPr>
          <a:xfrm>
            <a:off x="6523406" y="6308584"/>
            <a:ext cx="27852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2" name="DLevelofprotection">
            <a:extLst>
              <a:ext uri="{FF2B5EF4-FFF2-40B4-BE49-F238E27FC236}">
                <a16:creationId xmlns:a16="http://schemas.microsoft.com/office/drawing/2014/main" id="{5DD3C21F-DA3E-4BE7-AAC4-310C4E77212E}"/>
              </a:ext>
            </a:extLst>
          </p:cNvPr>
          <p:cNvSpPr txBox="1">
            <a:spLocks/>
          </p:cNvSpPr>
          <p:nvPr userDrawn="1"/>
        </p:nvSpPr>
        <p:spPr>
          <a:xfrm>
            <a:off x="9539592" y="6146407"/>
            <a:ext cx="2403362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DDecree">
            <a:extLst>
              <a:ext uri="{FF2B5EF4-FFF2-40B4-BE49-F238E27FC236}">
                <a16:creationId xmlns:a16="http://schemas.microsoft.com/office/drawing/2014/main" id="{E78352A8-ED6D-4F6E-BFE7-FD1EC319D79A}"/>
              </a:ext>
            </a:extLst>
          </p:cNvPr>
          <p:cNvSpPr txBox="1">
            <a:spLocks/>
          </p:cNvSpPr>
          <p:nvPr userDrawn="1"/>
        </p:nvSpPr>
        <p:spPr>
          <a:xfrm>
            <a:off x="9540000" y="6356098"/>
            <a:ext cx="2633844" cy="1979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4" name="DSecrecy">
            <a:extLst>
              <a:ext uri="{FF2B5EF4-FFF2-40B4-BE49-F238E27FC236}">
                <a16:creationId xmlns:a16="http://schemas.microsoft.com/office/drawing/2014/main" id="{8E73515E-696E-4CE4-8D36-10D1C0A0DD9C}"/>
              </a:ext>
            </a:extLst>
          </p:cNvPr>
          <p:cNvSpPr txBox="1">
            <a:spLocks/>
          </p:cNvSpPr>
          <p:nvPr userDrawn="1"/>
        </p:nvSpPr>
        <p:spPr>
          <a:xfrm>
            <a:off x="9540000" y="6503588"/>
            <a:ext cx="232628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" name="Kuva 4" descr="Väyläviraston logo">
            <a:extLst>
              <a:ext uri="{FF2B5EF4-FFF2-40B4-BE49-F238E27FC236}">
                <a16:creationId xmlns:a16="http://schemas.microsoft.com/office/drawing/2014/main" id="{33C3268B-385E-41BC-B0E9-2A8D21E50A2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00" y="4917600"/>
            <a:ext cx="1944000" cy="1620000"/>
          </a:xfrm>
          <a:prstGeom prst="rect">
            <a:avLst/>
          </a:prstGeom>
        </p:spPr>
      </p:pic>
      <p:sp>
        <p:nvSpPr>
          <p:cNvPr id="2" name="duser_1">
            <a:extLst>
              <a:ext uri="{FF2B5EF4-FFF2-40B4-BE49-F238E27FC236}">
                <a16:creationId xmlns:a16="http://schemas.microsoft.com/office/drawing/2014/main" id="{DBB3BC41-B865-4925-9920-063F332B16FC}"/>
              </a:ext>
            </a:extLst>
          </p:cNvPr>
          <p:cNvSpPr txBox="1"/>
          <p:nvPr userDrawn="1"/>
        </p:nvSpPr>
        <p:spPr>
          <a:xfrm>
            <a:off x="2282400" y="6530400"/>
            <a:ext cx="1846800" cy="234000"/>
          </a:xfrm>
          <a:prstGeom prst="rect">
            <a:avLst/>
          </a:prstGeom>
          <a:noFill/>
        </p:spPr>
        <p:txBody>
          <a:bodyPr vert="horz" lIns="0" tIns="0" rIns="0" bIns="0" rtlCol="0" anchor="t">
            <a:noAutofit/>
          </a:bodyPr>
          <a:lstStyle/>
          <a:p>
            <a:pPr algn="l"/>
            <a:endParaRPr lang="fi-FI" sz="1200">
              <a:solidFill>
                <a:srgbClr val="898989"/>
              </a:solidFill>
              <a:latin typeface="Tahoma" panose="020B0604030504040204" pitchFamily="34" charset="0"/>
            </a:endParaRPr>
          </a:p>
        </p:txBody>
      </p:sp>
      <p:sp>
        <p:nvSpPr>
          <p:cNvPr id="3" name="duser_2">
            <a:extLst>
              <a:ext uri="{FF2B5EF4-FFF2-40B4-BE49-F238E27FC236}">
                <a16:creationId xmlns:a16="http://schemas.microsoft.com/office/drawing/2014/main" id="{91C315B6-9DA8-4B47-8456-05FBD8643E94}"/>
              </a:ext>
            </a:extLst>
          </p:cNvPr>
          <p:cNvSpPr txBox="1"/>
          <p:nvPr userDrawn="1"/>
        </p:nvSpPr>
        <p:spPr>
          <a:xfrm>
            <a:off x="4118399" y="6353999"/>
            <a:ext cx="1846800" cy="234000"/>
          </a:xfrm>
          <a:prstGeom prst="rect">
            <a:avLst/>
          </a:prstGeom>
          <a:noFill/>
        </p:spPr>
        <p:txBody>
          <a:bodyPr vert="horz" lIns="0" tIns="0" rIns="0" bIns="0" rtlCol="0" anchor="t">
            <a:noAutofit/>
          </a:bodyPr>
          <a:lstStyle/>
          <a:p>
            <a:pPr algn="l"/>
            <a:endParaRPr lang="fi-FI" sz="1200">
              <a:solidFill>
                <a:srgbClr val="898989"/>
              </a:solidFill>
              <a:latin typeface="Tahoma" panose="020B0604030504040204" pitchFamily="34" charset="0"/>
            </a:endParaRPr>
          </a:p>
        </p:txBody>
      </p:sp>
      <p:sp>
        <p:nvSpPr>
          <p:cNvPr id="4" name="duser_3">
            <a:extLst>
              <a:ext uri="{FF2B5EF4-FFF2-40B4-BE49-F238E27FC236}">
                <a16:creationId xmlns:a16="http://schemas.microsoft.com/office/drawing/2014/main" id="{70E0DCEC-8DC6-4CF5-944E-6B55AE674470}"/>
              </a:ext>
            </a:extLst>
          </p:cNvPr>
          <p:cNvSpPr txBox="1"/>
          <p:nvPr userDrawn="1"/>
        </p:nvSpPr>
        <p:spPr>
          <a:xfrm>
            <a:off x="4118399" y="6530400"/>
            <a:ext cx="1846800" cy="234000"/>
          </a:xfrm>
          <a:prstGeom prst="rect">
            <a:avLst/>
          </a:prstGeom>
          <a:noFill/>
        </p:spPr>
        <p:txBody>
          <a:bodyPr vert="horz" lIns="0" tIns="0" rIns="0" bIns="0" rtlCol="0" anchor="t">
            <a:noAutofit/>
          </a:bodyPr>
          <a:lstStyle/>
          <a:p>
            <a:pPr algn="l"/>
            <a:endParaRPr lang="fi-FI" sz="1200">
              <a:solidFill>
                <a:srgbClr val="898989"/>
              </a:solidFill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0602295"/>
      </p:ext>
    </p:extLst>
  </p:cSld>
  <p:clrMapOvr>
    <a:masterClrMapping/>
  </p:clrMapOvr>
  <p:hf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ea_palkki_kuva_oranssi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3960000" indent="0" algn="r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33486" y="0"/>
            <a:ext cx="3987800" cy="6737351"/>
          </a:xfrm>
          <a:solidFill>
            <a:srgbClr val="FF5100">
              <a:alpha val="75000"/>
            </a:srgb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/>
              <a:t>Muokkaa perustyyl. napsautt.</a:t>
            </a:r>
            <a:endParaRPr lang="en-US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0" y="2702740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2777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v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chemeClr val="accent3"/>
          </a:solidFill>
        </p:spPr>
        <p:txBody>
          <a:bodyPr lIns="396000" tIns="1188000" rIns="396000" bIns="46800"/>
          <a:lstStyle>
            <a:lvl1pPr marL="0" indent="0"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tai esim. omista tiedostoista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7986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00B0CC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tai esim. omista tiedostoista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9716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k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chemeClr val="accent2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tai esim. omista tiedostoista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8013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t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chemeClr val="accent1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tai esim. omista tiedostoista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0551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lila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chemeClr val="accent5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tai esim. omista tiedostoista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D6BE8DE-05CB-44A2-BC08-E6E6BFEDFB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7600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kelta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chemeClr val="accent6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tai esim. omista tiedostoista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3376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vihreä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chemeClr val="accent4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tai esim. omista tiedostoista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3828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pinkki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FF008F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tai esim. omista tiedostoista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6882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vea_palkki_kuva_oranssi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FF5100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tai esim. omista tiedostoista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0100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slid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7"/>
          <p:cNvSpPr>
            <a:spLocks noGrp="1"/>
          </p:cNvSpPr>
          <p:nvPr>
            <p:ph type="body" sz="quarter" idx="11"/>
          </p:nvPr>
        </p:nvSpPr>
        <p:spPr>
          <a:xfrm>
            <a:off x="623888" y="752474"/>
            <a:ext cx="3919537" cy="4054955"/>
          </a:xfrm>
        </p:spPr>
        <p:txBody>
          <a:bodyPr/>
          <a:lstStyle>
            <a:lvl1pPr marL="0" indent="0">
              <a:buFontTx/>
              <a:buNone/>
              <a:defRPr b="1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Exo 2" charset="0"/>
                <a:ea typeface="Exo 2" charset="0"/>
                <a:cs typeface="Exo 2" charset="0"/>
              </a:defRPr>
            </a:lvl3pPr>
            <a:lvl4pPr>
              <a:defRPr>
                <a:latin typeface="Exo 2" charset="0"/>
                <a:ea typeface="Exo 2" charset="0"/>
                <a:cs typeface="Exo 2" charset="0"/>
              </a:defRPr>
            </a:lvl4pPr>
            <a:lvl5pPr>
              <a:defRPr>
                <a:latin typeface="Exo 2" charset="0"/>
                <a:ea typeface="Exo 2" charset="0"/>
                <a:cs typeface="Exo 2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433135" y="0"/>
            <a:ext cx="6758866" cy="6737350"/>
          </a:xfr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n>
                  <a:noFill/>
                </a:ln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fi-FI" dirty="0"/>
              <a:t>Lisää kuva </a:t>
            </a:r>
            <a:r>
              <a:rPr lang="fi-FI" dirty="0" err="1"/>
              <a:t>Kameleonin</a:t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Kuva 7" descr="Väyläviraston logo">
            <a:extLst>
              <a:ext uri="{FF2B5EF4-FFF2-40B4-BE49-F238E27FC236}">
                <a16:creationId xmlns:a16="http://schemas.microsoft.com/office/drawing/2014/main" id="{9B1DFFF8-D476-44B3-90F4-D2B5A632F2F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00" y="4917600"/>
            <a:ext cx="1944000" cy="1620000"/>
          </a:xfrm>
          <a:prstGeom prst="rect">
            <a:avLst/>
          </a:prstGeom>
        </p:spPr>
      </p:pic>
      <p:sp>
        <p:nvSpPr>
          <p:cNvPr id="3" name="duser_1">
            <a:extLst>
              <a:ext uri="{FF2B5EF4-FFF2-40B4-BE49-F238E27FC236}">
                <a16:creationId xmlns:a16="http://schemas.microsoft.com/office/drawing/2014/main" id="{A465BCDF-05FD-415C-8ED9-9D2CA35D3BCA}"/>
              </a:ext>
            </a:extLst>
          </p:cNvPr>
          <p:cNvSpPr txBox="1"/>
          <p:nvPr userDrawn="1"/>
        </p:nvSpPr>
        <p:spPr>
          <a:xfrm>
            <a:off x="2282400" y="6530400"/>
            <a:ext cx="1846800" cy="234000"/>
          </a:xfrm>
          <a:prstGeom prst="rect">
            <a:avLst/>
          </a:prstGeom>
          <a:noFill/>
        </p:spPr>
        <p:txBody>
          <a:bodyPr vert="horz" lIns="0" tIns="0" rIns="0" bIns="0" rtlCol="0" anchor="t">
            <a:noAutofit/>
          </a:bodyPr>
          <a:lstStyle/>
          <a:p>
            <a:pPr algn="l"/>
            <a:endParaRPr lang="fi-FI" sz="1200">
              <a:solidFill>
                <a:srgbClr val="898989"/>
              </a:solidFill>
              <a:latin typeface="Tahoma" panose="020B0604030504040204" pitchFamily="34" charset="0"/>
            </a:endParaRPr>
          </a:p>
        </p:txBody>
      </p:sp>
      <p:sp>
        <p:nvSpPr>
          <p:cNvPr id="4" name="duser_2">
            <a:extLst>
              <a:ext uri="{FF2B5EF4-FFF2-40B4-BE49-F238E27FC236}">
                <a16:creationId xmlns:a16="http://schemas.microsoft.com/office/drawing/2014/main" id="{091AEBDD-91FD-4F02-BAF6-D2121F03D2FD}"/>
              </a:ext>
            </a:extLst>
          </p:cNvPr>
          <p:cNvSpPr txBox="1"/>
          <p:nvPr userDrawn="1"/>
        </p:nvSpPr>
        <p:spPr>
          <a:xfrm>
            <a:off x="4118399" y="6353999"/>
            <a:ext cx="1846800" cy="234000"/>
          </a:xfrm>
          <a:prstGeom prst="rect">
            <a:avLst/>
          </a:prstGeom>
          <a:noFill/>
        </p:spPr>
        <p:txBody>
          <a:bodyPr vert="horz" lIns="0" tIns="0" rIns="0" bIns="0" rtlCol="0" anchor="t">
            <a:noAutofit/>
          </a:bodyPr>
          <a:lstStyle/>
          <a:p>
            <a:pPr algn="l"/>
            <a:endParaRPr lang="fi-FI" sz="1200">
              <a:solidFill>
                <a:srgbClr val="898989"/>
              </a:solidFill>
              <a:latin typeface="Tahoma" panose="020B0604030504040204" pitchFamily="34" charset="0"/>
            </a:endParaRPr>
          </a:p>
        </p:txBody>
      </p:sp>
      <p:sp>
        <p:nvSpPr>
          <p:cNvPr id="5" name="duser_3">
            <a:extLst>
              <a:ext uri="{FF2B5EF4-FFF2-40B4-BE49-F238E27FC236}">
                <a16:creationId xmlns:a16="http://schemas.microsoft.com/office/drawing/2014/main" id="{045FC97E-4995-44E0-A809-70F960966A8C}"/>
              </a:ext>
            </a:extLst>
          </p:cNvPr>
          <p:cNvSpPr txBox="1"/>
          <p:nvPr userDrawn="1"/>
        </p:nvSpPr>
        <p:spPr>
          <a:xfrm>
            <a:off x="4118399" y="6530400"/>
            <a:ext cx="1846800" cy="234000"/>
          </a:xfrm>
          <a:prstGeom prst="rect">
            <a:avLst/>
          </a:prstGeom>
          <a:noFill/>
        </p:spPr>
        <p:txBody>
          <a:bodyPr vert="horz" lIns="0" tIns="0" rIns="0" bIns="0" rtlCol="0" anchor="t">
            <a:noAutofit/>
          </a:bodyPr>
          <a:lstStyle/>
          <a:p>
            <a:pPr algn="l"/>
            <a:endParaRPr lang="fi-FI" sz="1200">
              <a:solidFill>
                <a:srgbClr val="898989"/>
              </a:solidFill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036263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v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chemeClr val="accent3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Rectangle 13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162524"/>
      </p:ext>
    </p:extLst>
  </p:cSld>
  <p:clrMapOvr>
    <a:masterClrMapping/>
  </p:clrMapOvr>
  <p:hf hdr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00B0CC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888497"/>
      </p:ext>
    </p:extLst>
  </p:cSld>
  <p:clrMapOvr>
    <a:masterClrMapping/>
  </p:clrMapOvr>
  <p:hf hdr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530" y="9323"/>
            <a:ext cx="5155670" cy="6737350"/>
          </a:xfrm>
          <a:solidFill>
            <a:schemeClr val="accent2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345590"/>
      </p:ext>
    </p:extLst>
  </p:cSld>
  <p:clrMapOvr>
    <a:masterClrMapping/>
  </p:clrMapOvr>
  <p:hf hdr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t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chemeClr val="accent1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808984"/>
      </p:ext>
    </p:extLst>
  </p:cSld>
  <p:clrMapOvr>
    <a:masterClrMapping/>
  </p:clrMapOvr>
  <p:hf hdr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li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530" y="0"/>
            <a:ext cx="5155670" cy="6737350"/>
          </a:xfrm>
          <a:solidFill>
            <a:schemeClr val="accent5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498071"/>
      </p:ext>
    </p:extLst>
  </p:cSld>
  <p:clrMapOvr>
    <a:masterClrMapping/>
  </p:clrMapOvr>
  <p:hf hdr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elta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chemeClr val="accent6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022191"/>
      </p:ext>
    </p:extLst>
  </p:cSld>
  <p:clrMapOvr>
    <a:masterClrMapping/>
  </p:clrMapOvr>
  <p:hf hdr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vih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chemeClr val="accent4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275271"/>
      </p:ext>
    </p:extLst>
  </p:cSld>
  <p:clrMapOvr>
    <a:masterClrMapping/>
  </p:clrMapOvr>
  <p:hf hdr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pink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FF008F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588349"/>
      </p:ext>
    </p:extLst>
  </p:cSld>
  <p:clrMapOvr>
    <a:masterClrMapping/>
  </p:clrMapOvr>
  <p:hf hdr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puna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FF5100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349801"/>
      </p:ext>
    </p:extLst>
  </p:cSld>
  <p:clrMapOvr>
    <a:masterClrMapping/>
  </p:clrMapOvr>
  <p:hf hdr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austa_valko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uva 5" descr="Väyläviraston logo">
            <a:extLst>
              <a:ext uri="{FF2B5EF4-FFF2-40B4-BE49-F238E27FC236}">
                <a16:creationId xmlns:a16="http://schemas.microsoft.com/office/drawing/2014/main" id="{B3D212B4-2A4C-43AA-9CF7-1BD656D533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59"/>
          <a:stretch/>
        </p:blipFill>
        <p:spPr>
          <a:xfrm>
            <a:off x="0" y="0"/>
            <a:ext cx="12192000" cy="673735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207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12526" y="18720"/>
            <a:ext cx="5989319" cy="3299205"/>
          </a:xfrm>
          <a:solidFill>
            <a:schemeClr val="bg1">
              <a:lumMod val="75000"/>
            </a:schemeClr>
          </a:solidFill>
        </p:spPr>
        <p:txBody>
          <a:bodyPr tIns="756000" bIns="468000" anchor="b" anchorCtr="1"/>
          <a:lstStyle>
            <a:lvl1pPr marL="0" indent="0">
              <a:buFontTx/>
              <a:buNone/>
              <a:defRPr sz="2000"/>
            </a:lvl1pPr>
          </a:lstStyle>
          <a:p>
            <a:r>
              <a:rPr lang="fi-FI" dirty="0"/>
              <a:t>Lisää 1. tämä kuva </a:t>
            </a:r>
            <a:r>
              <a:rPr lang="fi-FI" dirty="0" err="1"/>
              <a:t>Kameleonin</a:t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0" y="374808"/>
            <a:ext cx="5989319" cy="877888"/>
          </a:xfrm>
        </p:spPr>
        <p:txBody>
          <a:bodyPr anchor="ctr" anchorCtr="1"/>
          <a:lstStyle/>
          <a:p>
            <a:pPr lvl="0"/>
            <a:r>
              <a:rPr lang="fi-FI"/>
              <a:t>Muokkaa tekstin perustyylejä</a:t>
            </a:r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6129862" y="18720"/>
            <a:ext cx="6074664" cy="3299205"/>
          </a:xfrm>
          <a:solidFill>
            <a:schemeClr val="bg1">
              <a:lumMod val="75000"/>
            </a:schemeClr>
          </a:solidFill>
        </p:spPr>
        <p:txBody>
          <a:bodyPr tIns="756000" bIns="468000" anchor="b" anchorCtr="1">
            <a:normAutofit/>
          </a:bodyPr>
          <a:lstStyle>
            <a:lvl1pPr marL="0" indent="0">
              <a:buFontTx/>
              <a:buNone/>
              <a:defRPr sz="2000"/>
            </a:lvl1pPr>
          </a:lstStyle>
          <a:p>
            <a:r>
              <a:rPr lang="fi-FI" dirty="0"/>
              <a:t>Lisää 2. tämä kuva </a:t>
            </a:r>
            <a:r>
              <a:rPr lang="fi-FI" dirty="0" err="1"/>
              <a:t>Kameleonin</a:t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6117336" y="374808"/>
            <a:ext cx="5989319" cy="877888"/>
          </a:xfrm>
        </p:spPr>
        <p:txBody>
          <a:bodyPr anchor="ctr" anchorCtr="1"/>
          <a:lstStyle/>
          <a:p>
            <a:pPr lvl="0"/>
            <a:r>
              <a:rPr lang="fi-FI"/>
              <a:t>Muokkaa tekstin perustyylejä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12526" y="3425619"/>
            <a:ext cx="5989319" cy="3299205"/>
          </a:xfrm>
          <a:solidFill>
            <a:schemeClr val="bg1">
              <a:lumMod val="75000"/>
            </a:schemeClr>
          </a:solidFill>
        </p:spPr>
        <p:txBody>
          <a:bodyPr tIns="756000" bIns="468000" anchor="b" anchorCtr="1"/>
          <a:lstStyle>
            <a:lvl1pPr marL="0" indent="0">
              <a:buFontTx/>
              <a:buNone/>
              <a:defRPr sz="2000"/>
            </a:lvl1pPr>
          </a:lstStyle>
          <a:p>
            <a:r>
              <a:rPr lang="fi-FI" dirty="0"/>
              <a:t>Lisää 3. tämä kuva </a:t>
            </a:r>
            <a:r>
              <a:rPr lang="fi-FI" dirty="0" err="1"/>
              <a:t>Kameleonin</a:t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0" y="3812953"/>
            <a:ext cx="5989319" cy="877888"/>
          </a:xfrm>
        </p:spPr>
        <p:txBody>
          <a:bodyPr anchor="ctr" anchorCtr="1"/>
          <a:lstStyle/>
          <a:p>
            <a:pPr lvl="0"/>
            <a:r>
              <a:rPr lang="fi-FI"/>
              <a:t>Muokkaa tekstin perustyylejä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6129862" y="3425619"/>
            <a:ext cx="6074664" cy="3299205"/>
          </a:xfrm>
          <a:solidFill>
            <a:schemeClr val="bg1">
              <a:lumMod val="75000"/>
            </a:schemeClr>
          </a:solidFill>
        </p:spPr>
        <p:txBody>
          <a:bodyPr tIns="756000" bIns="468000" anchor="b" anchorCtr="1"/>
          <a:lstStyle>
            <a:lvl1pPr marL="0" indent="0">
              <a:buFontTx/>
              <a:buNone/>
              <a:defRPr sz="2000"/>
            </a:lvl1pPr>
          </a:lstStyle>
          <a:p>
            <a:r>
              <a:rPr lang="fi-FI" dirty="0"/>
              <a:t>Lisää 4. tämä kuva </a:t>
            </a:r>
            <a:r>
              <a:rPr lang="fi-FI" dirty="0" err="1"/>
              <a:t>Kameleonin</a:t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19"/>
          </p:nvPr>
        </p:nvSpPr>
        <p:spPr>
          <a:xfrm>
            <a:off x="6117336" y="3812953"/>
            <a:ext cx="5989319" cy="877888"/>
          </a:xfrm>
        </p:spPr>
        <p:txBody>
          <a:bodyPr anchor="ctr" anchorCtr="1"/>
          <a:lstStyle/>
          <a:p>
            <a:pPr lvl="0"/>
            <a:r>
              <a:rPr lang="fi-FI"/>
              <a:t>Muokkaa tekstin perustyylejä</a:t>
            </a:r>
          </a:p>
        </p:txBody>
      </p:sp>
      <p:sp>
        <p:nvSpPr>
          <p:cNvPr id="19" name="Rectangle 18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13196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austa_k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3" descr="Väyläviraston logo">
            <a:extLst>
              <a:ext uri="{FF2B5EF4-FFF2-40B4-BE49-F238E27FC236}">
                <a16:creationId xmlns:a16="http://schemas.microsoft.com/office/drawing/2014/main" id="{4B3A6A6C-65F3-42AD-AF0D-BCD7051777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40007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and_two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/>
              <a:t>Muokkaa perustyyl. napsautt.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838201" y="1905000"/>
            <a:ext cx="4947604" cy="4010025"/>
          </a:xfrm>
        </p:spPr>
        <p:txBody>
          <a:bodyPr/>
          <a:lstStyle>
            <a:lvl1pPr>
              <a:defRPr sz="2400"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4" name="Tekstin paikkamerkki 3"/>
          <p:cNvSpPr>
            <a:spLocks noGrp="1"/>
          </p:cNvSpPr>
          <p:nvPr>
            <p:ph type="body" sz="quarter" idx="14"/>
          </p:nvPr>
        </p:nvSpPr>
        <p:spPr>
          <a:xfrm>
            <a:off x="5996197" y="1909763"/>
            <a:ext cx="5357602" cy="3997325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090549"/>
      </p:ext>
    </p:extLst>
  </p:cSld>
  <p:clrMapOvr>
    <a:masterClrMapping/>
  </p:clrMapOvr>
  <p:hf hdr="0" ft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vay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an numeron paikkamerkki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902169"/>
      </p:ext>
    </p:extLst>
  </p:cSld>
  <p:clrMapOvr>
    <a:masterClrMapping/>
  </p:clrMapOvr>
  <p:hf hdr="0" ft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Esityksen peru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perustyyl. napsautt.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134937" indent="-134937">
              <a:buSzPct val="120000"/>
              <a:buFont typeface="Arial" panose="020B0604020202020204" pitchFamily="34" charset="0"/>
              <a:buChar char="●"/>
              <a:defRPr/>
            </a:lvl1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>
                <a:solidFill>
                  <a:prstClr val="black">
                    <a:tint val="75000"/>
                  </a:prstClr>
                </a:solidFill>
              </a:rPr>
              <a:t>14.4.2016</a:t>
            </a:r>
            <a:endParaRPr lang="fi-FI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i-FI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64074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Otsikkodia" preserve="1" userDrawn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-9938"/>
            <a:ext cx="5277610" cy="4701002"/>
          </a:xfrm>
          <a:custGeom>
            <a:avLst/>
            <a:gdLst>
              <a:gd name="connsiteX0" fmla="*/ 0 w 4611688"/>
              <a:gd name="connsiteY0" fmla="*/ 4691063 h 4691063"/>
              <a:gd name="connsiteX1" fmla="*/ 1152922 w 4611688"/>
              <a:gd name="connsiteY1" fmla="*/ 0 h 4691063"/>
              <a:gd name="connsiteX2" fmla="*/ 4611688 w 4611688"/>
              <a:gd name="connsiteY2" fmla="*/ 0 h 4691063"/>
              <a:gd name="connsiteX3" fmla="*/ 3458766 w 4611688"/>
              <a:gd name="connsiteY3" fmla="*/ 4691063 h 4691063"/>
              <a:gd name="connsiteX4" fmla="*/ 0 w 4611688"/>
              <a:gd name="connsiteY4" fmla="*/ 4691063 h 4691063"/>
              <a:gd name="connsiteX0" fmla="*/ 0 w 5277610"/>
              <a:gd name="connsiteY0" fmla="*/ 4701002 h 4701002"/>
              <a:gd name="connsiteX1" fmla="*/ 1152922 w 5277610"/>
              <a:gd name="connsiteY1" fmla="*/ 9939 h 4701002"/>
              <a:gd name="connsiteX2" fmla="*/ 5277610 w 5277610"/>
              <a:gd name="connsiteY2" fmla="*/ 0 h 4701002"/>
              <a:gd name="connsiteX3" fmla="*/ 3458766 w 5277610"/>
              <a:gd name="connsiteY3" fmla="*/ 4701002 h 4701002"/>
              <a:gd name="connsiteX4" fmla="*/ 0 w 5277610"/>
              <a:gd name="connsiteY4" fmla="*/ 4701002 h 4701002"/>
              <a:gd name="connsiteX0" fmla="*/ 0 w 5277610"/>
              <a:gd name="connsiteY0" fmla="*/ 4701002 h 4701002"/>
              <a:gd name="connsiteX1" fmla="*/ 9922 w 5277610"/>
              <a:gd name="connsiteY1" fmla="*/ 9939 h 4701002"/>
              <a:gd name="connsiteX2" fmla="*/ 5277610 w 5277610"/>
              <a:gd name="connsiteY2" fmla="*/ 0 h 4701002"/>
              <a:gd name="connsiteX3" fmla="*/ 3458766 w 5277610"/>
              <a:gd name="connsiteY3" fmla="*/ 4701002 h 4701002"/>
              <a:gd name="connsiteX4" fmla="*/ 0 w 5277610"/>
              <a:gd name="connsiteY4" fmla="*/ 4701002 h 4701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77610" h="4701002">
                <a:moveTo>
                  <a:pt x="0" y="4701002"/>
                </a:moveTo>
                <a:cubicBezTo>
                  <a:pt x="3307" y="3137314"/>
                  <a:pt x="6615" y="1573627"/>
                  <a:pt x="9922" y="9939"/>
                </a:cubicBezTo>
                <a:lnTo>
                  <a:pt x="5277610" y="0"/>
                </a:lnTo>
                <a:lnTo>
                  <a:pt x="3458766" y="4701002"/>
                </a:lnTo>
                <a:lnTo>
                  <a:pt x="0" y="470100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anchor="ctr" anchorCtr="1">
            <a:normAutofit/>
          </a:bodyPr>
          <a:lstStyle>
            <a:lvl1pPr marL="0" indent="0" algn="l">
              <a:buNone/>
              <a:defRPr sz="2000" baseline="0"/>
            </a:lvl1pPr>
          </a:lstStyle>
          <a:p>
            <a:r>
              <a:rPr lang="fi-FI" dirty="0"/>
              <a:t>Lisää 1. tämä kuva</a:t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3593725" y="-795"/>
            <a:ext cx="5053400" cy="4691858"/>
          </a:xfrm>
          <a:custGeom>
            <a:avLst/>
            <a:gdLst>
              <a:gd name="connsiteX0" fmla="*/ 0 w 4611688"/>
              <a:gd name="connsiteY0" fmla="*/ 4691063 h 4691063"/>
              <a:gd name="connsiteX1" fmla="*/ 1152922 w 4611688"/>
              <a:gd name="connsiteY1" fmla="*/ 0 h 4691063"/>
              <a:gd name="connsiteX2" fmla="*/ 4611688 w 4611688"/>
              <a:gd name="connsiteY2" fmla="*/ 0 h 4691063"/>
              <a:gd name="connsiteX3" fmla="*/ 3458766 w 4611688"/>
              <a:gd name="connsiteY3" fmla="*/ 4691063 h 4691063"/>
              <a:gd name="connsiteX4" fmla="*/ 0 w 4611688"/>
              <a:gd name="connsiteY4" fmla="*/ 4691063 h 4691063"/>
              <a:gd name="connsiteX0" fmla="*/ 0 w 5277610"/>
              <a:gd name="connsiteY0" fmla="*/ 4701002 h 4701002"/>
              <a:gd name="connsiteX1" fmla="*/ 1152922 w 5277610"/>
              <a:gd name="connsiteY1" fmla="*/ 9939 h 4701002"/>
              <a:gd name="connsiteX2" fmla="*/ 5277610 w 5277610"/>
              <a:gd name="connsiteY2" fmla="*/ 0 h 4701002"/>
              <a:gd name="connsiteX3" fmla="*/ 3458766 w 5277610"/>
              <a:gd name="connsiteY3" fmla="*/ 4701002 h 4701002"/>
              <a:gd name="connsiteX4" fmla="*/ 0 w 5277610"/>
              <a:gd name="connsiteY4" fmla="*/ 4701002 h 4701002"/>
              <a:gd name="connsiteX0" fmla="*/ 0 w 5277610"/>
              <a:gd name="connsiteY0" fmla="*/ 4701002 h 4701002"/>
              <a:gd name="connsiteX1" fmla="*/ 9922 w 5277610"/>
              <a:gd name="connsiteY1" fmla="*/ 9939 h 4701002"/>
              <a:gd name="connsiteX2" fmla="*/ 5277610 w 5277610"/>
              <a:gd name="connsiteY2" fmla="*/ 0 h 4701002"/>
              <a:gd name="connsiteX3" fmla="*/ 3458766 w 5277610"/>
              <a:gd name="connsiteY3" fmla="*/ 4701002 h 4701002"/>
              <a:gd name="connsiteX4" fmla="*/ 0 w 5277610"/>
              <a:gd name="connsiteY4" fmla="*/ 4701002 h 4701002"/>
              <a:gd name="connsiteX0" fmla="*/ 0 w 7036836"/>
              <a:gd name="connsiteY0" fmla="*/ 4691063 h 4701002"/>
              <a:gd name="connsiteX1" fmla="*/ 1769148 w 7036836"/>
              <a:gd name="connsiteY1" fmla="*/ 9939 h 4701002"/>
              <a:gd name="connsiteX2" fmla="*/ 7036836 w 7036836"/>
              <a:gd name="connsiteY2" fmla="*/ 0 h 4701002"/>
              <a:gd name="connsiteX3" fmla="*/ 5217992 w 7036836"/>
              <a:gd name="connsiteY3" fmla="*/ 4701002 h 4701002"/>
              <a:gd name="connsiteX4" fmla="*/ 0 w 7036836"/>
              <a:gd name="connsiteY4" fmla="*/ 4691063 h 4701002"/>
              <a:gd name="connsiteX0" fmla="*/ 0 w 7036836"/>
              <a:gd name="connsiteY0" fmla="*/ 4691063 h 4701002"/>
              <a:gd name="connsiteX1" fmla="*/ 1769148 w 7036836"/>
              <a:gd name="connsiteY1" fmla="*/ 9939 h 4701002"/>
              <a:gd name="connsiteX2" fmla="*/ 7036836 w 7036836"/>
              <a:gd name="connsiteY2" fmla="*/ 0 h 4701002"/>
              <a:gd name="connsiteX3" fmla="*/ 5217992 w 7036836"/>
              <a:gd name="connsiteY3" fmla="*/ 4701002 h 4701002"/>
              <a:gd name="connsiteX4" fmla="*/ 0 w 7036836"/>
              <a:gd name="connsiteY4" fmla="*/ 4691063 h 4701002"/>
              <a:gd name="connsiteX0" fmla="*/ 0 w 7036836"/>
              <a:gd name="connsiteY0" fmla="*/ 4691063 h 4701002"/>
              <a:gd name="connsiteX1" fmla="*/ 1769148 w 7036836"/>
              <a:gd name="connsiteY1" fmla="*/ 9939 h 4701002"/>
              <a:gd name="connsiteX2" fmla="*/ 7036836 w 7036836"/>
              <a:gd name="connsiteY2" fmla="*/ 0 h 4701002"/>
              <a:gd name="connsiteX3" fmla="*/ 5217992 w 7036836"/>
              <a:gd name="connsiteY3" fmla="*/ 4701002 h 4701002"/>
              <a:gd name="connsiteX4" fmla="*/ 0 w 7036836"/>
              <a:gd name="connsiteY4" fmla="*/ 4691063 h 4701002"/>
              <a:gd name="connsiteX0" fmla="*/ 0 w 7064268"/>
              <a:gd name="connsiteY0" fmla="*/ 4691063 h 4701002"/>
              <a:gd name="connsiteX1" fmla="*/ 1796580 w 7064268"/>
              <a:gd name="connsiteY1" fmla="*/ 9939 h 4701002"/>
              <a:gd name="connsiteX2" fmla="*/ 7064268 w 7064268"/>
              <a:gd name="connsiteY2" fmla="*/ 0 h 4701002"/>
              <a:gd name="connsiteX3" fmla="*/ 5245424 w 7064268"/>
              <a:gd name="connsiteY3" fmla="*/ 4701002 h 4701002"/>
              <a:gd name="connsiteX4" fmla="*/ 0 w 7064268"/>
              <a:gd name="connsiteY4" fmla="*/ 4691063 h 4701002"/>
              <a:gd name="connsiteX0" fmla="*/ 0 w 7064268"/>
              <a:gd name="connsiteY0" fmla="*/ 4691063 h 4701002"/>
              <a:gd name="connsiteX1" fmla="*/ 1796580 w 7064268"/>
              <a:gd name="connsiteY1" fmla="*/ 9939 h 4701002"/>
              <a:gd name="connsiteX2" fmla="*/ 7064268 w 7064268"/>
              <a:gd name="connsiteY2" fmla="*/ 0 h 4701002"/>
              <a:gd name="connsiteX3" fmla="*/ 5245424 w 7064268"/>
              <a:gd name="connsiteY3" fmla="*/ 4701002 h 4701002"/>
              <a:gd name="connsiteX4" fmla="*/ 0 w 7064268"/>
              <a:gd name="connsiteY4" fmla="*/ 4691063 h 4701002"/>
              <a:gd name="connsiteX0" fmla="*/ 0 w 5245424"/>
              <a:gd name="connsiteY0" fmla="*/ 4691063 h 4701002"/>
              <a:gd name="connsiteX1" fmla="*/ 1796580 w 5245424"/>
              <a:gd name="connsiteY1" fmla="*/ 9939 h 4701002"/>
              <a:gd name="connsiteX2" fmla="*/ 3315228 w 5245424"/>
              <a:gd name="connsiteY2" fmla="*/ 0 h 4701002"/>
              <a:gd name="connsiteX3" fmla="*/ 5245424 w 5245424"/>
              <a:gd name="connsiteY3" fmla="*/ 4701002 h 4701002"/>
              <a:gd name="connsiteX4" fmla="*/ 0 w 5245424"/>
              <a:gd name="connsiteY4" fmla="*/ 4691063 h 4701002"/>
              <a:gd name="connsiteX0" fmla="*/ 0 w 5245424"/>
              <a:gd name="connsiteY0" fmla="*/ 4681919 h 4691858"/>
              <a:gd name="connsiteX1" fmla="*/ 1796580 w 5245424"/>
              <a:gd name="connsiteY1" fmla="*/ 795 h 4691858"/>
              <a:gd name="connsiteX2" fmla="*/ 3196356 w 5245424"/>
              <a:gd name="connsiteY2" fmla="*/ 0 h 4691858"/>
              <a:gd name="connsiteX3" fmla="*/ 5245424 w 5245424"/>
              <a:gd name="connsiteY3" fmla="*/ 4691858 h 4691858"/>
              <a:gd name="connsiteX4" fmla="*/ 0 w 5245424"/>
              <a:gd name="connsiteY4" fmla="*/ 4681919 h 4691858"/>
              <a:gd name="connsiteX0" fmla="*/ 0 w 5053400"/>
              <a:gd name="connsiteY0" fmla="*/ 4681919 h 4691858"/>
              <a:gd name="connsiteX1" fmla="*/ 1796580 w 5053400"/>
              <a:gd name="connsiteY1" fmla="*/ 795 h 4691858"/>
              <a:gd name="connsiteX2" fmla="*/ 3196356 w 5053400"/>
              <a:gd name="connsiteY2" fmla="*/ 0 h 4691858"/>
              <a:gd name="connsiteX3" fmla="*/ 5053400 w 5053400"/>
              <a:gd name="connsiteY3" fmla="*/ 4691858 h 4691858"/>
              <a:gd name="connsiteX4" fmla="*/ 0 w 5053400"/>
              <a:gd name="connsiteY4" fmla="*/ 4681919 h 4691858"/>
              <a:gd name="connsiteX0" fmla="*/ 0 w 5053400"/>
              <a:gd name="connsiteY0" fmla="*/ 4691063 h 4691858"/>
              <a:gd name="connsiteX1" fmla="*/ 1796580 w 5053400"/>
              <a:gd name="connsiteY1" fmla="*/ 795 h 4691858"/>
              <a:gd name="connsiteX2" fmla="*/ 3196356 w 5053400"/>
              <a:gd name="connsiteY2" fmla="*/ 0 h 4691858"/>
              <a:gd name="connsiteX3" fmla="*/ 5053400 w 5053400"/>
              <a:gd name="connsiteY3" fmla="*/ 4691858 h 4691858"/>
              <a:gd name="connsiteX4" fmla="*/ 0 w 5053400"/>
              <a:gd name="connsiteY4" fmla="*/ 4691063 h 4691858"/>
              <a:gd name="connsiteX0" fmla="*/ 0 w 5053400"/>
              <a:gd name="connsiteY0" fmla="*/ 4691063 h 4691858"/>
              <a:gd name="connsiteX1" fmla="*/ 1796580 w 5053400"/>
              <a:gd name="connsiteY1" fmla="*/ 795 h 4691858"/>
              <a:gd name="connsiteX2" fmla="*/ 3196356 w 5053400"/>
              <a:gd name="connsiteY2" fmla="*/ 0 h 4691858"/>
              <a:gd name="connsiteX3" fmla="*/ 5053400 w 5053400"/>
              <a:gd name="connsiteY3" fmla="*/ 4691858 h 4691858"/>
              <a:gd name="connsiteX4" fmla="*/ 0 w 5053400"/>
              <a:gd name="connsiteY4" fmla="*/ 4691063 h 4691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3400" h="4691858">
                <a:moveTo>
                  <a:pt x="0" y="4691063"/>
                </a:moveTo>
                <a:cubicBezTo>
                  <a:pt x="741983" y="2827611"/>
                  <a:pt x="1256560" y="1465091"/>
                  <a:pt x="1796580" y="795"/>
                </a:cubicBezTo>
                <a:lnTo>
                  <a:pt x="3196356" y="0"/>
                </a:lnTo>
                <a:lnTo>
                  <a:pt x="5053400" y="4691858"/>
                </a:lnTo>
                <a:lnTo>
                  <a:pt x="0" y="469106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anchor="ctr" anchorCtr="1">
            <a:normAutofit/>
          </a:bodyPr>
          <a:lstStyle>
            <a:lvl1pPr marL="0" marR="0" indent="0" algn="l" defTabSz="914358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/>
            </a:lvl1pPr>
          </a:lstStyle>
          <a:p>
            <a:r>
              <a:rPr lang="fi-FI" dirty="0"/>
              <a:t>Lisää 2. tämä kuva</a:t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6924312" y="0"/>
            <a:ext cx="5267688" cy="4710146"/>
          </a:xfrm>
          <a:custGeom>
            <a:avLst/>
            <a:gdLst>
              <a:gd name="connsiteX0" fmla="*/ 0 w 4611688"/>
              <a:gd name="connsiteY0" fmla="*/ 4691063 h 4691063"/>
              <a:gd name="connsiteX1" fmla="*/ 1152922 w 4611688"/>
              <a:gd name="connsiteY1" fmla="*/ 0 h 4691063"/>
              <a:gd name="connsiteX2" fmla="*/ 4611688 w 4611688"/>
              <a:gd name="connsiteY2" fmla="*/ 0 h 4691063"/>
              <a:gd name="connsiteX3" fmla="*/ 3458766 w 4611688"/>
              <a:gd name="connsiteY3" fmla="*/ 4691063 h 4691063"/>
              <a:gd name="connsiteX4" fmla="*/ 0 w 4611688"/>
              <a:gd name="connsiteY4" fmla="*/ 4691063 h 4691063"/>
              <a:gd name="connsiteX0" fmla="*/ 0 w 5277610"/>
              <a:gd name="connsiteY0" fmla="*/ 4701002 h 4701002"/>
              <a:gd name="connsiteX1" fmla="*/ 1152922 w 5277610"/>
              <a:gd name="connsiteY1" fmla="*/ 9939 h 4701002"/>
              <a:gd name="connsiteX2" fmla="*/ 5277610 w 5277610"/>
              <a:gd name="connsiteY2" fmla="*/ 0 h 4701002"/>
              <a:gd name="connsiteX3" fmla="*/ 3458766 w 5277610"/>
              <a:gd name="connsiteY3" fmla="*/ 4701002 h 4701002"/>
              <a:gd name="connsiteX4" fmla="*/ 0 w 5277610"/>
              <a:gd name="connsiteY4" fmla="*/ 4701002 h 4701002"/>
              <a:gd name="connsiteX0" fmla="*/ 0 w 5277610"/>
              <a:gd name="connsiteY0" fmla="*/ 4701002 h 4701002"/>
              <a:gd name="connsiteX1" fmla="*/ 9922 w 5277610"/>
              <a:gd name="connsiteY1" fmla="*/ 9939 h 4701002"/>
              <a:gd name="connsiteX2" fmla="*/ 5277610 w 5277610"/>
              <a:gd name="connsiteY2" fmla="*/ 0 h 4701002"/>
              <a:gd name="connsiteX3" fmla="*/ 3458766 w 5277610"/>
              <a:gd name="connsiteY3" fmla="*/ 4701002 h 4701002"/>
              <a:gd name="connsiteX4" fmla="*/ 0 w 5277610"/>
              <a:gd name="connsiteY4" fmla="*/ 4701002 h 4701002"/>
              <a:gd name="connsiteX0" fmla="*/ 0 w 5277610"/>
              <a:gd name="connsiteY0" fmla="*/ 4701002 h 4710146"/>
              <a:gd name="connsiteX1" fmla="*/ 9922 w 5277610"/>
              <a:gd name="connsiteY1" fmla="*/ 9939 h 4710146"/>
              <a:gd name="connsiteX2" fmla="*/ 5277610 w 5277610"/>
              <a:gd name="connsiteY2" fmla="*/ 0 h 4710146"/>
              <a:gd name="connsiteX3" fmla="*/ 5260134 w 5277610"/>
              <a:gd name="connsiteY3" fmla="*/ 4710146 h 4710146"/>
              <a:gd name="connsiteX4" fmla="*/ 0 w 5277610"/>
              <a:gd name="connsiteY4" fmla="*/ 4701002 h 4710146"/>
              <a:gd name="connsiteX0" fmla="*/ 1846315 w 5267693"/>
              <a:gd name="connsiteY0" fmla="*/ 4701002 h 4710146"/>
              <a:gd name="connsiteX1" fmla="*/ 5 w 5267693"/>
              <a:gd name="connsiteY1" fmla="*/ 9939 h 4710146"/>
              <a:gd name="connsiteX2" fmla="*/ 5267693 w 5267693"/>
              <a:gd name="connsiteY2" fmla="*/ 0 h 4710146"/>
              <a:gd name="connsiteX3" fmla="*/ 5250217 w 5267693"/>
              <a:gd name="connsiteY3" fmla="*/ 4710146 h 4710146"/>
              <a:gd name="connsiteX4" fmla="*/ 1846315 w 5267693"/>
              <a:gd name="connsiteY4" fmla="*/ 4701002 h 4710146"/>
              <a:gd name="connsiteX0" fmla="*/ 1846316 w 5267694"/>
              <a:gd name="connsiteY0" fmla="*/ 4701002 h 4710146"/>
              <a:gd name="connsiteX1" fmla="*/ 6 w 5267694"/>
              <a:gd name="connsiteY1" fmla="*/ 9939 h 4710146"/>
              <a:gd name="connsiteX2" fmla="*/ 5267694 w 5267694"/>
              <a:gd name="connsiteY2" fmla="*/ 0 h 4710146"/>
              <a:gd name="connsiteX3" fmla="*/ 5250218 w 5267694"/>
              <a:gd name="connsiteY3" fmla="*/ 4710146 h 4710146"/>
              <a:gd name="connsiteX4" fmla="*/ 1846316 w 5267694"/>
              <a:gd name="connsiteY4" fmla="*/ 4701002 h 4710146"/>
              <a:gd name="connsiteX0" fmla="*/ 1846316 w 5267694"/>
              <a:gd name="connsiteY0" fmla="*/ 4701002 h 4710146"/>
              <a:gd name="connsiteX1" fmla="*/ 6 w 5267694"/>
              <a:gd name="connsiteY1" fmla="*/ 795 h 4710146"/>
              <a:gd name="connsiteX2" fmla="*/ 5267694 w 5267694"/>
              <a:gd name="connsiteY2" fmla="*/ 0 h 4710146"/>
              <a:gd name="connsiteX3" fmla="*/ 5250218 w 5267694"/>
              <a:gd name="connsiteY3" fmla="*/ 4710146 h 4710146"/>
              <a:gd name="connsiteX4" fmla="*/ 1846316 w 5267694"/>
              <a:gd name="connsiteY4" fmla="*/ 4701002 h 4710146"/>
              <a:gd name="connsiteX0" fmla="*/ 1846310 w 5267688"/>
              <a:gd name="connsiteY0" fmla="*/ 4701002 h 4710146"/>
              <a:gd name="connsiteX1" fmla="*/ 0 w 5267688"/>
              <a:gd name="connsiteY1" fmla="*/ 795 h 4710146"/>
              <a:gd name="connsiteX2" fmla="*/ 5267688 w 5267688"/>
              <a:gd name="connsiteY2" fmla="*/ 0 h 4710146"/>
              <a:gd name="connsiteX3" fmla="*/ 5250212 w 5267688"/>
              <a:gd name="connsiteY3" fmla="*/ 4710146 h 4710146"/>
              <a:gd name="connsiteX4" fmla="*/ 1846310 w 5267688"/>
              <a:gd name="connsiteY4" fmla="*/ 4701002 h 4710146"/>
              <a:gd name="connsiteX0" fmla="*/ 1873742 w 5267688"/>
              <a:gd name="connsiteY0" fmla="*/ 4710146 h 4710146"/>
              <a:gd name="connsiteX1" fmla="*/ 0 w 5267688"/>
              <a:gd name="connsiteY1" fmla="*/ 795 h 4710146"/>
              <a:gd name="connsiteX2" fmla="*/ 5267688 w 5267688"/>
              <a:gd name="connsiteY2" fmla="*/ 0 h 4710146"/>
              <a:gd name="connsiteX3" fmla="*/ 5250212 w 5267688"/>
              <a:gd name="connsiteY3" fmla="*/ 4710146 h 4710146"/>
              <a:gd name="connsiteX4" fmla="*/ 1873742 w 5267688"/>
              <a:gd name="connsiteY4" fmla="*/ 4710146 h 4710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67688" h="4710146">
                <a:moveTo>
                  <a:pt x="1873742" y="4710146"/>
                </a:moveTo>
                <a:cubicBezTo>
                  <a:pt x="1227825" y="3055018"/>
                  <a:pt x="645917" y="1601059"/>
                  <a:pt x="0" y="795"/>
                </a:cubicBezTo>
                <a:lnTo>
                  <a:pt x="5267688" y="0"/>
                </a:lnTo>
                <a:cubicBezTo>
                  <a:pt x="5261863" y="1570049"/>
                  <a:pt x="5256037" y="3140097"/>
                  <a:pt x="5250212" y="4710146"/>
                </a:cubicBezTo>
                <a:lnTo>
                  <a:pt x="1873742" y="471014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anchor="ctr" anchorCtr="1">
            <a:normAutofit/>
          </a:bodyPr>
          <a:lstStyle>
            <a:lvl1pPr marL="0" indent="0">
              <a:buFontTx/>
              <a:buNone/>
              <a:defRPr sz="2000"/>
            </a:lvl1pPr>
          </a:lstStyle>
          <a:p>
            <a:r>
              <a:rPr lang="fi-FI" dirty="0"/>
              <a:t>Lisää 3. tämä kuva </a:t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tsikko 1"/>
          <p:cNvSpPr>
            <a:spLocks noGrp="1"/>
          </p:cNvSpPr>
          <p:nvPr>
            <p:ph type="ctrTitle"/>
          </p:nvPr>
        </p:nvSpPr>
        <p:spPr>
          <a:xfrm>
            <a:off x="2265770" y="5000878"/>
            <a:ext cx="9030880" cy="1297185"/>
          </a:xfrm>
        </p:spPr>
        <p:txBody>
          <a:bodyPr anchor="t">
            <a:normAutofit/>
          </a:bodyPr>
          <a:lstStyle>
            <a:lvl1pPr algn="l">
              <a:defRPr sz="4400" b="1"/>
            </a:lvl1pPr>
          </a:lstStyle>
          <a:p>
            <a:r>
              <a:rPr lang="fi-FI"/>
              <a:t>Muokkaa perustyyl. napsautt.</a:t>
            </a:r>
            <a:endParaRPr lang="fi-FI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4750018" y="6321116"/>
            <a:ext cx="17431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/>
              <a:t>9.11.2022</a:t>
            </a:r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3863" y="6321116"/>
            <a:ext cx="24761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Magnus Nygård</a:t>
            </a:r>
            <a:endParaRPr lang="en-US" dirty="0"/>
          </a:p>
        </p:txBody>
      </p:sp>
      <p:sp>
        <p:nvSpPr>
          <p:cNvPr id="18" name="DConfidentiality">
            <a:extLst>
              <a:ext uri="{FF2B5EF4-FFF2-40B4-BE49-F238E27FC236}">
                <a16:creationId xmlns:a16="http://schemas.microsoft.com/office/drawing/2014/main" id="{4B964CBD-1E14-4B75-A614-71999FB674E4}"/>
              </a:ext>
            </a:extLst>
          </p:cNvPr>
          <p:cNvSpPr txBox="1">
            <a:spLocks/>
          </p:cNvSpPr>
          <p:nvPr userDrawn="1"/>
        </p:nvSpPr>
        <p:spPr>
          <a:xfrm>
            <a:off x="6523406" y="6308584"/>
            <a:ext cx="2785296" cy="365125"/>
          </a:xfrm>
          <a:prstGeom prst="rect">
            <a:avLst/>
          </a:prstGeom>
        </p:spPr>
        <p:txBody>
          <a:bodyPr vert="horz" lIns="91434" tIns="45717" rIns="91434" bIns="45717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9" name="DLevelofprotection">
            <a:extLst>
              <a:ext uri="{FF2B5EF4-FFF2-40B4-BE49-F238E27FC236}">
                <a16:creationId xmlns:a16="http://schemas.microsoft.com/office/drawing/2014/main" id="{25917711-D3ED-4E8C-BF82-DCF50F5F2EC2}"/>
              </a:ext>
            </a:extLst>
          </p:cNvPr>
          <p:cNvSpPr txBox="1">
            <a:spLocks/>
          </p:cNvSpPr>
          <p:nvPr userDrawn="1"/>
        </p:nvSpPr>
        <p:spPr>
          <a:xfrm>
            <a:off x="9539592" y="6146407"/>
            <a:ext cx="2403362" cy="252000"/>
          </a:xfrm>
          <a:prstGeom prst="rect">
            <a:avLst/>
          </a:prstGeom>
        </p:spPr>
        <p:txBody>
          <a:bodyPr vert="horz" lIns="91434" tIns="45717" rIns="91434" bIns="45717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1" name="DDecree">
            <a:extLst>
              <a:ext uri="{FF2B5EF4-FFF2-40B4-BE49-F238E27FC236}">
                <a16:creationId xmlns:a16="http://schemas.microsoft.com/office/drawing/2014/main" id="{F673B93A-115D-4F5C-A79F-A5F384FCDFC7}"/>
              </a:ext>
            </a:extLst>
          </p:cNvPr>
          <p:cNvSpPr txBox="1">
            <a:spLocks/>
          </p:cNvSpPr>
          <p:nvPr userDrawn="1"/>
        </p:nvSpPr>
        <p:spPr>
          <a:xfrm>
            <a:off x="9540001" y="6356099"/>
            <a:ext cx="2633844" cy="197937"/>
          </a:xfrm>
          <a:prstGeom prst="rect">
            <a:avLst/>
          </a:prstGeom>
        </p:spPr>
        <p:txBody>
          <a:bodyPr vert="horz" lIns="91434" tIns="45717" rIns="91434" bIns="45717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2" name="DSecrecy">
            <a:extLst>
              <a:ext uri="{FF2B5EF4-FFF2-40B4-BE49-F238E27FC236}">
                <a16:creationId xmlns:a16="http://schemas.microsoft.com/office/drawing/2014/main" id="{E04FEAB8-01C0-4796-B920-929F3D1A1E32}"/>
              </a:ext>
            </a:extLst>
          </p:cNvPr>
          <p:cNvSpPr txBox="1">
            <a:spLocks/>
          </p:cNvSpPr>
          <p:nvPr userDrawn="1"/>
        </p:nvSpPr>
        <p:spPr>
          <a:xfrm>
            <a:off x="9540000" y="6503588"/>
            <a:ext cx="2326280" cy="252000"/>
          </a:xfrm>
          <a:prstGeom prst="rect">
            <a:avLst/>
          </a:prstGeom>
        </p:spPr>
        <p:txBody>
          <a:bodyPr vert="horz" lIns="91434" tIns="45717" rIns="91434" bIns="45717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200" dirty="0">
              <a:solidFill>
                <a:srgbClr val="FF0000"/>
              </a:solidFill>
            </a:endParaRPr>
          </a:p>
        </p:txBody>
      </p:sp>
      <p:pic>
        <p:nvPicPr>
          <p:cNvPr id="15" name="Kuva 14">
            <a:extLst>
              <a:ext uri="{FF2B5EF4-FFF2-40B4-BE49-F238E27FC236}">
                <a16:creationId xmlns:a16="http://schemas.microsoft.com/office/drawing/2014/main" id="{D12AFC57-F9B4-42CA-9516-FFCBF2E4CA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000" y="4917600"/>
            <a:ext cx="1944000" cy="16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41468"/>
      </p:ext>
    </p:extLst>
  </p:cSld>
  <p:clrMapOvr>
    <a:masterClrMapping/>
  </p:clrMapOvr>
  <p:hf hdr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slid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-9938"/>
            <a:ext cx="12192000" cy="4720085"/>
          </a:xfrm>
          <a:custGeom>
            <a:avLst/>
            <a:gdLst>
              <a:gd name="connsiteX0" fmla="*/ 12192000 w 12192000"/>
              <a:gd name="connsiteY0" fmla="*/ 9939 h 4720085"/>
              <a:gd name="connsiteX1" fmla="*/ 12174524 w 12192000"/>
              <a:gd name="connsiteY1" fmla="*/ 4720085 h 4720085"/>
              <a:gd name="connsiteX2" fmla="*/ 8798054 w 12192000"/>
              <a:gd name="connsiteY2" fmla="*/ 4720085 h 4720085"/>
              <a:gd name="connsiteX3" fmla="*/ 6924312 w 12192000"/>
              <a:gd name="connsiteY3" fmla="*/ 10734 h 4720085"/>
              <a:gd name="connsiteX4" fmla="*/ 6790081 w 12192000"/>
              <a:gd name="connsiteY4" fmla="*/ 9144 h 4720085"/>
              <a:gd name="connsiteX5" fmla="*/ 8647125 w 12192000"/>
              <a:gd name="connsiteY5" fmla="*/ 4701002 h 4720085"/>
              <a:gd name="connsiteX6" fmla="*/ 3593725 w 12192000"/>
              <a:gd name="connsiteY6" fmla="*/ 4691063 h 4720085"/>
              <a:gd name="connsiteX7" fmla="*/ 5390305 w 12192000"/>
              <a:gd name="connsiteY7" fmla="*/ 9939 h 4720085"/>
              <a:gd name="connsiteX8" fmla="*/ 5277610 w 12192000"/>
              <a:gd name="connsiteY8" fmla="*/ 0 h 4720085"/>
              <a:gd name="connsiteX9" fmla="*/ 3458767 w 12192000"/>
              <a:gd name="connsiteY9" fmla="*/ 4701002 h 4720085"/>
              <a:gd name="connsiteX10" fmla="*/ 0 w 12192000"/>
              <a:gd name="connsiteY10" fmla="*/ 4701002 h 4720085"/>
              <a:gd name="connsiteX11" fmla="*/ 9922 w 12192000"/>
              <a:gd name="connsiteY11" fmla="*/ 9939 h 4720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4720085">
                <a:moveTo>
                  <a:pt x="12192000" y="9939"/>
                </a:moveTo>
                <a:cubicBezTo>
                  <a:pt x="12186175" y="1579988"/>
                  <a:pt x="12180349" y="3150036"/>
                  <a:pt x="12174524" y="4720085"/>
                </a:cubicBezTo>
                <a:lnTo>
                  <a:pt x="8798054" y="4720085"/>
                </a:lnTo>
                <a:cubicBezTo>
                  <a:pt x="8152137" y="3064957"/>
                  <a:pt x="7570229" y="1610998"/>
                  <a:pt x="6924312" y="10734"/>
                </a:cubicBezTo>
                <a:close/>
                <a:moveTo>
                  <a:pt x="6790081" y="9144"/>
                </a:moveTo>
                <a:lnTo>
                  <a:pt x="8647125" y="4701002"/>
                </a:lnTo>
                <a:lnTo>
                  <a:pt x="3593725" y="4691063"/>
                </a:lnTo>
                <a:cubicBezTo>
                  <a:pt x="4353996" y="2818467"/>
                  <a:pt x="4850285" y="1474235"/>
                  <a:pt x="5390305" y="9939"/>
                </a:cubicBezTo>
                <a:close/>
                <a:moveTo>
                  <a:pt x="5277610" y="0"/>
                </a:moveTo>
                <a:lnTo>
                  <a:pt x="3458767" y="4701002"/>
                </a:lnTo>
                <a:lnTo>
                  <a:pt x="0" y="4701002"/>
                </a:lnTo>
                <a:cubicBezTo>
                  <a:pt x="3307" y="3137314"/>
                  <a:pt x="6615" y="1573627"/>
                  <a:pt x="9922" y="993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 anchorCtr="1">
            <a:noAutofit/>
          </a:bodyPr>
          <a:lstStyle>
            <a:lvl1pPr marL="0" indent="0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Otsikko 1"/>
          <p:cNvSpPr>
            <a:spLocks noGrp="1"/>
          </p:cNvSpPr>
          <p:nvPr>
            <p:ph type="ctrTitle"/>
          </p:nvPr>
        </p:nvSpPr>
        <p:spPr>
          <a:xfrm>
            <a:off x="2265770" y="5000878"/>
            <a:ext cx="9030880" cy="1297185"/>
          </a:xfrm>
        </p:spPr>
        <p:txBody>
          <a:bodyPr anchor="t">
            <a:normAutofit/>
          </a:bodyPr>
          <a:lstStyle>
            <a:lvl1pPr algn="l">
              <a:defRPr sz="4400" b="1"/>
            </a:lvl1pPr>
          </a:lstStyle>
          <a:p>
            <a:r>
              <a:rPr lang="fi-FI"/>
              <a:t>Muokkaa perustyyl. napsautt.</a:t>
            </a:r>
            <a:endParaRPr lang="fi-FI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5900400" y="6382800"/>
            <a:ext cx="1650783" cy="365125"/>
          </a:xfrm>
          <a:prstGeom prst="rect">
            <a:avLst/>
          </a:prstGeom>
        </p:spPr>
        <p:txBody>
          <a:bodyPr vert="horz" lIns="91440" tIns="45720" rIns="91440" bIns="35999" rtlCol="0" anchor="b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/>
              <a:t>9.11.2022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2400" y="6530400"/>
            <a:ext cx="1693000" cy="2088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Magnus Nygård</a:t>
            </a:r>
            <a:endParaRPr lang="en-US" dirty="0"/>
          </a:p>
        </p:txBody>
      </p:sp>
      <p:sp>
        <p:nvSpPr>
          <p:cNvPr id="11" name="DConfidentiality">
            <a:extLst>
              <a:ext uri="{FF2B5EF4-FFF2-40B4-BE49-F238E27FC236}">
                <a16:creationId xmlns:a16="http://schemas.microsoft.com/office/drawing/2014/main" id="{EEA14B14-60C4-4BB2-AAE3-DF41B480ACC8}"/>
              </a:ext>
            </a:extLst>
          </p:cNvPr>
          <p:cNvSpPr txBox="1">
            <a:spLocks/>
          </p:cNvSpPr>
          <p:nvPr userDrawn="1"/>
        </p:nvSpPr>
        <p:spPr>
          <a:xfrm>
            <a:off x="6523406" y="6308584"/>
            <a:ext cx="2785296" cy="365125"/>
          </a:xfrm>
          <a:prstGeom prst="rect">
            <a:avLst/>
          </a:prstGeom>
        </p:spPr>
        <p:txBody>
          <a:bodyPr vert="horz" lIns="91434" tIns="45717" rIns="91434" bIns="45717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2" name="DLevelofprotection">
            <a:extLst>
              <a:ext uri="{FF2B5EF4-FFF2-40B4-BE49-F238E27FC236}">
                <a16:creationId xmlns:a16="http://schemas.microsoft.com/office/drawing/2014/main" id="{5DD3C21F-DA3E-4BE7-AAC4-310C4E77212E}"/>
              </a:ext>
            </a:extLst>
          </p:cNvPr>
          <p:cNvSpPr txBox="1">
            <a:spLocks/>
          </p:cNvSpPr>
          <p:nvPr userDrawn="1"/>
        </p:nvSpPr>
        <p:spPr>
          <a:xfrm>
            <a:off x="9539592" y="6146407"/>
            <a:ext cx="2403362" cy="252000"/>
          </a:xfrm>
          <a:prstGeom prst="rect">
            <a:avLst/>
          </a:prstGeom>
        </p:spPr>
        <p:txBody>
          <a:bodyPr vert="horz" lIns="91434" tIns="45717" rIns="91434" bIns="45717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13" name="DDecree">
            <a:extLst>
              <a:ext uri="{FF2B5EF4-FFF2-40B4-BE49-F238E27FC236}">
                <a16:creationId xmlns:a16="http://schemas.microsoft.com/office/drawing/2014/main" id="{E78352A8-ED6D-4F6E-BFE7-FD1EC319D79A}"/>
              </a:ext>
            </a:extLst>
          </p:cNvPr>
          <p:cNvSpPr txBox="1">
            <a:spLocks/>
          </p:cNvSpPr>
          <p:nvPr userDrawn="1"/>
        </p:nvSpPr>
        <p:spPr>
          <a:xfrm>
            <a:off x="9540001" y="6356099"/>
            <a:ext cx="2633844" cy="197937"/>
          </a:xfrm>
          <a:prstGeom prst="rect">
            <a:avLst/>
          </a:prstGeom>
        </p:spPr>
        <p:txBody>
          <a:bodyPr vert="horz" lIns="91434" tIns="45717" rIns="91434" bIns="45717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14" name="DSecrecy">
            <a:extLst>
              <a:ext uri="{FF2B5EF4-FFF2-40B4-BE49-F238E27FC236}">
                <a16:creationId xmlns:a16="http://schemas.microsoft.com/office/drawing/2014/main" id="{8E73515E-696E-4CE4-8D36-10D1C0A0DD9C}"/>
              </a:ext>
            </a:extLst>
          </p:cNvPr>
          <p:cNvSpPr txBox="1">
            <a:spLocks/>
          </p:cNvSpPr>
          <p:nvPr userDrawn="1"/>
        </p:nvSpPr>
        <p:spPr>
          <a:xfrm>
            <a:off x="9540000" y="6503588"/>
            <a:ext cx="2326280" cy="252000"/>
          </a:xfrm>
          <a:prstGeom prst="rect">
            <a:avLst/>
          </a:prstGeom>
        </p:spPr>
        <p:txBody>
          <a:bodyPr vert="horz" lIns="91434" tIns="45717" rIns="91434" bIns="45717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200" dirty="0">
              <a:solidFill>
                <a:srgbClr val="FF0000"/>
              </a:solidFill>
            </a:endParaRPr>
          </a:p>
        </p:txBody>
      </p:sp>
      <p:pic>
        <p:nvPicPr>
          <p:cNvPr id="5" name="Kuva 4">
            <a:extLst>
              <a:ext uri="{FF2B5EF4-FFF2-40B4-BE49-F238E27FC236}">
                <a16:creationId xmlns:a16="http://schemas.microsoft.com/office/drawing/2014/main" id="{33C3268B-385E-41BC-B0E9-2A8D21E50A2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000" y="4917600"/>
            <a:ext cx="1944000" cy="1620000"/>
          </a:xfrm>
          <a:prstGeom prst="rect">
            <a:avLst/>
          </a:prstGeom>
        </p:spPr>
      </p:pic>
      <p:sp>
        <p:nvSpPr>
          <p:cNvPr id="2" name="duser_1">
            <a:extLst>
              <a:ext uri="{FF2B5EF4-FFF2-40B4-BE49-F238E27FC236}">
                <a16:creationId xmlns:a16="http://schemas.microsoft.com/office/drawing/2014/main" id="{9FF07A6A-E105-4CAB-98C7-5C2498E931BF}"/>
              </a:ext>
            </a:extLst>
          </p:cNvPr>
          <p:cNvSpPr txBox="1"/>
          <p:nvPr userDrawn="1"/>
        </p:nvSpPr>
        <p:spPr>
          <a:xfrm>
            <a:off x="2282400" y="6530400"/>
            <a:ext cx="1846800" cy="234000"/>
          </a:xfrm>
          <a:prstGeom prst="rect">
            <a:avLst/>
          </a:prstGeom>
          <a:noFill/>
        </p:spPr>
        <p:txBody>
          <a:bodyPr vert="horz" lIns="0" tIns="0" rIns="0" bIns="0" rtlCol="0" anchor="t">
            <a:noAutofit/>
          </a:bodyPr>
          <a:lstStyle/>
          <a:p>
            <a:pPr algn="l"/>
            <a:endParaRPr lang="fi-FI" sz="1200">
              <a:solidFill>
                <a:srgbClr val="898989"/>
              </a:solidFill>
              <a:latin typeface="Tahoma" panose="020B0604030504040204" pitchFamily="34" charset="0"/>
            </a:endParaRPr>
          </a:p>
        </p:txBody>
      </p:sp>
      <p:sp>
        <p:nvSpPr>
          <p:cNvPr id="3" name="duser_2">
            <a:extLst>
              <a:ext uri="{FF2B5EF4-FFF2-40B4-BE49-F238E27FC236}">
                <a16:creationId xmlns:a16="http://schemas.microsoft.com/office/drawing/2014/main" id="{9305F6F2-9C56-459D-A90B-C194E4A113B2}"/>
              </a:ext>
            </a:extLst>
          </p:cNvPr>
          <p:cNvSpPr txBox="1"/>
          <p:nvPr userDrawn="1"/>
        </p:nvSpPr>
        <p:spPr>
          <a:xfrm>
            <a:off x="4118399" y="6353999"/>
            <a:ext cx="1846800" cy="234000"/>
          </a:xfrm>
          <a:prstGeom prst="rect">
            <a:avLst/>
          </a:prstGeom>
          <a:noFill/>
        </p:spPr>
        <p:txBody>
          <a:bodyPr vert="horz" lIns="0" tIns="0" rIns="0" bIns="0" rtlCol="0" anchor="t">
            <a:noAutofit/>
          </a:bodyPr>
          <a:lstStyle/>
          <a:p>
            <a:pPr algn="l"/>
            <a:endParaRPr lang="fi-FI" sz="1200">
              <a:solidFill>
                <a:srgbClr val="898989"/>
              </a:solidFill>
              <a:latin typeface="Tahoma" panose="020B0604030504040204" pitchFamily="34" charset="0"/>
            </a:endParaRPr>
          </a:p>
        </p:txBody>
      </p:sp>
      <p:sp>
        <p:nvSpPr>
          <p:cNvPr id="4" name="duser_3">
            <a:extLst>
              <a:ext uri="{FF2B5EF4-FFF2-40B4-BE49-F238E27FC236}">
                <a16:creationId xmlns:a16="http://schemas.microsoft.com/office/drawing/2014/main" id="{C4D14C40-2F68-4D83-940B-607310A3523D}"/>
              </a:ext>
            </a:extLst>
          </p:cNvPr>
          <p:cNvSpPr txBox="1"/>
          <p:nvPr userDrawn="1"/>
        </p:nvSpPr>
        <p:spPr>
          <a:xfrm>
            <a:off x="4118399" y="6530400"/>
            <a:ext cx="1846800" cy="234000"/>
          </a:xfrm>
          <a:prstGeom prst="rect">
            <a:avLst/>
          </a:prstGeom>
          <a:noFill/>
        </p:spPr>
        <p:txBody>
          <a:bodyPr vert="horz" lIns="0" tIns="0" rIns="0" bIns="0" rtlCol="0" anchor="t">
            <a:noAutofit/>
          </a:bodyPr>
          <a:lstStyle/>
          <a:p>
            <a:pPr algn="l"/>
            <a:endParaRPr lang="fi-FI" sz="1200">
              <a:solidFill>
                <a:srgbClr val="898989"/>
              </a:solidFill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1906966"/>
      </p:ext>
    </p:extLst>
  </p:cSld>
  <p:clrMapOvr>
    <a:masterClrMapping/>
  </p:clrMapOvr>
  <p:hf hdr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slid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7"/>
          <p:cNvSpPr>
            <a:spLocks noGrp="1"/>
          </p:cNvSpPr>
          <p:nvPr>
            <p:ph type="body" sz="quarter" idx="11"/>
          </p:nvPr>
        </p:nvSpPr>
        <p:spPr>
          <a:xfrm>
            <a:off x="623889" y="752475"/>
            <a:ext cx="3919537" cy="4054955"/>
          </a:xfrm>
        </p:spPr>
        <p:txBody>
          <a:bodyPr/>
          <a:lstStyle>
            <a:lvl1pPr marL="0" indent="0">
              <a:buFontTx/>
              <a:buNone/>
              <a:defRPr b="1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179" indent="0">
              <a:buFontTx/>
              <a:buNone/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Exo 2" charset="0"/>
                <a:ea typeface="Exo 2" charset="0"/>
                <a:cs typeface="Exo 2" charset="0"/>
              </a:defRPr>
            </a:lvl3pPr>
            <a:lvl4pPr>
              <a:defRPr>
                <a:latin typeface="Exo 2" charset="0"/>
                <a:ea typeface="Exo 2" charset="0"/>
                <a:cs typeface="Exo 2" charset="0"/>
              </a:defRPr>
            </a:lvl4pPr>
            <a:lvl5pPr>
              <a:defRPr>
                <a:latin typeface="Exo 2" charset="0"/>
                <a:ea typeface="Exo 2" charset="0"/>
                <a:cs typeface="Exo 2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433135" y="0"/>
            <a:ext cx="6758866" cy="6737350"/>
          </a:xfr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 anchorCtr="1"/>
          <a:lstStyle>
            <a:lvl1pPr marL="0" marR="0" indent="0" algn="l" defTabSz="914358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n>
                  <a:noFill/>
                </a:ln>
              </a:defRPr>
            </a:lvl1pPr>
          </a:lstStyle>
          <a:p>
            <a:pPr marL="228589" marR="0" lvl="0" indent="-228589" algn="l" defTabSz="914358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fi-FI" dirty="0"/>
              <a:t>Lisää kuva </a:t>
            </a:r>
            <a:r>
              <a:rPr lang="fi-FI" dirty="0" err="1"/>
              <a:t>Kameleonin</a:t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8" name="Kuva 7">
            <a:extLst>
              <a:ext uri="{FF2B5EF4-FFF2-40B4-BE49-F238E27FC236}">
                <a16:creationId xmlns:a16="http://schemas.microsoft.com/office/drawing/2014/main" id="{9B1DFFF8-D476-44B3-90F4-D2B5A632F2F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000" y="4917600"/>
            <a:ext cx="1944000" cy="1620000"/>
          </a:xfrm>
          <a:prstGeom prst="rect">
            <a:avLst/>
          </a:prstGeom>
        </p:spPr>
      </p:pic>
      <p:sp>
        <p:nvSpPr>
          <p:cNvPr id="3" name="duser_1">
            <a:extLst>
              <a:ext uri="{FF2B5EF4-FFF2-40B4-BE49-F238E27FC236}">
                <a16:creationId xmlns:a16="http://schemas.microsoft.com/office/drawing/2014/main" id="{4E1502CF-BB95-4BBF-A2BB-D96FAAC4EB8B}"/>
              </a:ext>
            </a:extLst>
          </p:cNvPr>
          <p:cNvSpPr txBox="1"/>
          <p:nvPr userDrawn="1"/>
        </p:nvSpPr>
        <p:spPr>
          <a:xfrm>
            <a:off x="2282400" y="6530400"/>
            <a:ext cx="1846800" cy="234000"/>
          </a:xfrm>
          <a:prstGeom prst="rect">
            <a:avLst/>
          </a:prstGeom>
          <a:noFill/>
        </p:spPr>
        <p:txBody>
          <a:bodyPr vert="horz" lIns="0" tIns="0" rIns="0" bIns="0" rtlCol="0" anchor="t">
            <a:noAutofit/>
          </a:bodyPr>
          <a:lstStyle/>
          <a:p>
            <a:pPr algn="l"/>
            <a:endParaRPr lang="fi-FI" sz="1200">
              <a:solidFill>
                <a:srgbClr val="898989"/>
              </a:solidFill>
              <a:latin typeface="Tahoma" panose="020B0604030504040204" pitchFamily="34" charset="0"/>
            </a:endParaRPr>
          </a:p>
        </p:txBody>
      </p:sp>
      <p:sp>
        <p:nvSpPr>
          <p:cNvPr id="4" name="duser_2">
            <a:extLst>
              <a:ext uri="{FF2B5EF4-FFF2-40B4-BE49-F238E27FC236}">
                <a16:creationId xmlns:a16="http://schemas.microsoft.com/office/drawing/2014/main" id="{1C5CA7D4-D045-453D-BB63-296E60099FEA}"/>
              </a:ext>
            </a:extLst>
          </p:cNvPr>
          <p:cNvSpPr txBox="1"/>
          <p:nvPr userDrawn="1"/>
        </p:nvSpPr>
        <p:spPr>
          <a:xfrm>
            <a:off x="4118399" y="6353999"/>
            <a:ext cx="1846800" cy="234000"/>
          </a:xfrm>
          <a:prstGeom prst="rect">
            <a:avLst/>
          </a:prstGeom>
          <a:noFill/>
        </p:spPr>
        <p:txBody>
          <a:bodyPr vert="horz" lIns="0" tIns="0" rIns="0" bIns="0" rtlCol="0" anchor="t">
            <a:noAutofit/>
          </a:bodyPr>
          <a:lstStyle/>
          <a:p>
            <a:pPr algn="l"/>
            <a:endParaRPr lang="fi-FI" sz="1200">
              <a:solidFill>
                <a:srgbClr val="898989"/>
              </a:solidFill>
              <a:latin typeface="Tahoma" panose="020B0604030504040204" pitchFamily="34" charset="0"/>
            </a:endParaRPr>
          </a:p>
        </p:txBody>
      </p:sp>
      <p:sp>
        <p:nvSpPr>
          <p:cNvPr id="5" name="duser_3">
            <a:extLst>
              <a:ext uri="{FF2B5EF4-FFF2-40B4-BE49-F238E27FC236}">
                <a16:creationId xmlns:a16="http://schemas.microsoft.com/office/drawing/2014/main" id="{BFA1783C-43DF-4564-9473-2642F77AAC56}"/>
              </a:ext>
            </a:extLst>
          </p:cNvPr>
          <p:cNvSpPr txBox="1"/>
          <p:nvPr userDrawn="1"/>
        </p:nvSpPr>
        <p:spPr>
          <a:xfrm>
            <a:off x="4118399" y="6530400"/>
            <a:ext cx="1846800" cy="234000"/>
          </a:xfrm>
          <a:prstGeom prst="rect">
            <a:avLst/>
          </a:prstGeom>
          <a:noFill/>
        </p:spPr>
        <p:txBody>
          <a:bodyPr vert="horz" lIns="0" tIns="0" rIns="0" bIns="0" rtlCol="0" anchor="t">
            <a:noAutofit/>
          </a:bodyPr>
          <a:lstStyle/>
          <a:p>
            <a:pPr algn="l"/>
            <a:endParaRPr lang="fi-FI" sz="1200">
              <a:solidFill>
                <a:srgbClr val="898989"/>
              </a:solidFill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64812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12527" y="18721"/>
            <a:ext cx="5989319" cy="3299205"/>
          </a:xfrm>
          <a:solidFill>
            <a:schemeClr val="bg1">
              <a:lumMod val="75000"/>
            </a:schemeClr>
          </a:solidFill>
        </p:spPr>
        <p:txBody>
          <a:bodyPr tIns="756000" bIns="468000" anchor="b" anchorCtr="1"/>
          <a:lstStyle>
            <a:lvl1pPr marL="0" indent="0">
              <a:buFontTx/>
              <a:buNone/>
              <a:defRPr sz="2000"/>
            </a:lvl1pPr>
          </a:lstStyle>
          <a:p>
            <a:r>
              <a:rPr lang="fi-FI" dirty="0"/>
              <a:t>Lisää 1. tämä kuva </a:t>
            </a:r>
            <a:r>
              <a:rPr lang="fi-FI" dirty="0" err="1"/>
              <a:t>Kameleonin</a:t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6129862" y="18721"/>
            <a:ext cx="6074664" cy="3299205"/>
          </a:xfrm>
          <a:solidFill>
            <a:schemeClr val="bg1">
              <a:lumMod val="75000"/>
            </a:schemeClr>
          </a:solidFill>
        </p:spPr>
        <p:txBody>
          <a:bodyPr tIns="756000" bIns="468000" anchor="b" anchorCtr="1">
            <a:normAutofit/>
          </a:bodyPr>
          <a:lstStyle>
            <a:lvl1pPr marL="0" indent="0">
              <a:buFontTx/>
              <a:buNone/>
              <a:defRPr sz="2000"/>
            </a:lvl1pPr>
          </a:lstStyle>
          <a:p>
            <a:r>
              <a:rPr lang="fi-FI" dirty="0"/>
              <a:t>Lisää 2. tämä kuva </a:t>
            </a:r>
            <a:r>
              <a:rPr lang="fi-FI" dirty="0" err="1"/>
              <a:t>Kameleonin</a:t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12527" y="3425620"/>
            <a:ext cx="5989319" cy="3299205"/>
          </a:xfrm>
          <a:solidFill>
            <a:schemeClr val="bg1">
              <a:lumMod val="75000"/>
            </a:schemeClr>
          </a:solidFill>
        </p:spPr>
        <p:txBody>
          <a:bodyPr tIns="756000" bIns="468000" anchor="b" anchorCtr="1"/>
          <a:lstStyle>
            <a:lvl1pPr marL="0" indent="0">
              <a:buFontTx/>
              <a:buNone/>
              <a:defRPr sz="2000"/>
            </a:lvl1pPr>
          </a:lstStyle>
          <a:p>
            <a:r>
              <a:rPr lang="fi-FI" dirty="0"/>
              <a:t>Lisää 3. tämä kuva </a:t>
            </a:r>
            <a:r>
              <a:rPr lang="fi-FI" dirty="0" err="1"/>
              <a:t>Kameleonin</a:t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6129862" y="3425620"/>
            <a:ext cx="6074664" cy="3299205"/>
          </a:xfrm>
          <a:solidFill>
            <a:schemeClr val="bg1">
              <a:lumMod val="75000"/>
            </a:schemeClr>
          </a:solidFill>
        </p:spPr>
        <p:txBody>
          <a:bodyPr tIns="756000" bIns="468000" anchor="b" anchorCtr="1"/>
          <a:lstStyle>
            <a:lvl1pPr marL="0" indent="0">
              <a:buFontTx/>
              <a:buNone/>
              <a:defRPr sz="2000"/>
            </a:lvl1pPr>
          </a:lstStyle>
          <a:p>
            <a:r>
              <a:rPr lang="fi-FI" dirty="0"/>
              <a:t>Lisää 4. tämä kuva </a:t>
            </a:r>
            <a:r>
              <a:rPr lang="fi-FI" dirty="0" err="1"/>
              <a:t>Kameleonin</a:t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1" y="374808"/>
            <a:ext cx="5989319" cy="877888"/>
          </a:xfrm>
        </p:spPr>
        <p:txBody>
          <a:bodyPr anchor="ctr" anchorCtr="1"/>
          <a:lstStyle/>
          <a:p>
            <a:pPr lvl="0"/>
            <a:r>
              <a:rPr lang="fi-FI"/>
              <a:t>Muokkaa tekstin perustyylejä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6117337" y="374808"/>
            <a:ext cx="5989319" cy="877888"/>
          </a:xfrm>
        </p:spPr>
        <p:txBody>
          <a:bodyPr anchor="ctr" anchorCtr="1"/>
          <a:lstStyle/>
          <a:p>
            <a:pPr lvl="0"/>
            <a:r>
              <a:rPr lang="fi-FI"/>
              <a:t>Muokkaa tekstin perustyylejä</a:t>
            </a:r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1" y="3812953"/>
            <a:ext cx="5989319" cy="877888"/>
          </a:xfrm>
        </p:spPr>
        <p:txBody>
          <a:bodyPr anchor="ctr" anchorCtr="1"/>
          <a:lstStyle/>
          <a:p>
            <a:pPr lvl="0"/>
            <a:r>
              <a:rPr lang="fi-FI"/>
              <a:t>Muokkaa tekstin perustyylejä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19"/>
          </p:nvPr>
        </p:nvSpPr>
        <p:spPr>
          <a:xfrm>
            <a:off x="6117337" y="3812953"/>
            <a:ext cx="5989319" cy="877888"/>
          </a:xfrm>
        </p:spPr>
        <p:txBody>
          <a:bodyPr anchor="ctr" anchorCtr="1"/>
          <a:lstStyle/>
          <a:p>
            <a:pPr lvl="0"/>
            <a:r>
              <a:rPr lang="fi-FI"/>
              <a:t>Muokkaa tekstin perustyylejä</a:t>
            </a:r>
          </a:p>
        </p:txBody>
      </p:sp>
      <p:sp>
        <p:nvSpPr>
          <p:cNvPr id="19" name="Rectangle 18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96669611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tsikko ja sisältö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/>
              <a:t>Muokkaa perustyyl. napsautt.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838201" y="1905000"/>
            <a:ext cx="10487025" cy="4010025"/>
          </a:xfrm>
        </p:spPr>
        <p:txBody>
          <a:bodyPr/>
          <a:lstStyle>
            <a:lvl1pPr>
              <a:defRPr sz="2400"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5234" y="6356351"/>
            <a:ext cx="5185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eukarelialogoplaceholder"/>
          <p:cNvSpPr txBox="1"/>
          <p:nvPr userDrawn="1"/>
        </p:nvSpPr>
        <p:spPr>
          <a:xfrm>
            <a:off x="864000" y="6002532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5" name="eulogoplaceholder"/>
          <p:cNvSpPr txBox="1"/>
          <p:nvPr userDrawn="1"/>
        </p:nvSpPr>
        <p:spPr>
          <a:xfrm>
            <a:off x="864000" y="5983065"/>
            <a:ext cx="3960000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7" name="eulogotenplaceholder"/>
          <p:cNvSpPr txBox="1"/>
          <p:nvPr userDrawn="1"/>
        </p:nvSpPr>
        <p:spPr>
          <a:xfrm>
            <a:off x="864000" y="6228000"/>
            <a:ext cx="3960000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21" name="eufinancelogoplaceholder"/>
          <p:cNvSpPr txBox="1"/>
          <p:nvPr userDrawn="1"/>
        </p:nvSpPr>
        <p:spPr>
          <a:xfrm>
            <a:off x="864001" y="6228000"/>
            <a:ext cx="3379905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2027384999"/>
      </p:ext>
    </p:extLst>
  </p:cSld>
  <p:clrMapOvr>
    <a:masterClrMapping/>
  </p:clrMapOvr>
  <p:hf hdr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and_content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9399612" cy="1325563"/>
          </a:xfrm>
        </p:spPr>
        <p:txBody>
          <a:bodyPr>
            <a:normAutofit/>
          </a:bodyPr>
          <a:lstStyle>
            <a:lvl1pPr>
              <a:defRPr sz="36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/>
              <a:t>Muokkaa perustyyl. napsautt.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838201" y="1905000"/>
            <a:ext cx="10487025" cy="4010025"/>
          </a:xfrm>
        </p:spPr>
        <p:txBody>
          <a:bodyPr/>
          <a:lstStyle>
            <a:lvl1pPr>
              <a:defRPr sz="2400"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5234" y="6356351"/>
            <a:ext cx="5185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eukarelialogoplaceholder"/>
          <p:cNvSpPr txBox="1"/>
          <p:nvPr userDrawn="1"/>
        </p:nvSpPr>
        <p:spPr>
          <a:xfrm>
            <a:off x="864000" y="6002532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4" name="eulogotenplaceholder"/>
          <p:cNvSpPr txBox="1"/>
          <p:nvPr userDrawn="1"/>
        </p:nvSpPr>
        <p:spPr>
          <a:xfrm>
            <a:off x="864000" y="6228000"/>
            <a:ext cx="3960000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8" name="eulogoplaceholder"/>
          <p:cNvSpPr txBox="1"/>
          <p:nvPr userDrawn="1"/>
        </p:nvSpPr>
        <p:spPr>
          <a:xfrm>
            <a:off x="864000" y="5983065"/>
            <a:ext cx="3960000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9" name="eufinancelogoplaceholder"/>
          <p:cNvSpPr txBox="1"/>
          <p:nvPr userDrawn="1"/>
        </p:nvSpPr>
        <p:spPr>
          <a:xfrm>
            <a:off x="864001" y="6228000"/>
            <a:ext cx="3379905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21EF0740-5842-4D4A-BA64-488A09065B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60000" y="349201"/>
            <a:ext cx="1728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74354"/>
      </p:ext>
    </p:extLst>
  </p:cSld>
  <p:clrMapOvr>
    <a:masterClrMapping/>
  </p:clrMapOvr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tsikko ja sisältö" preserve="1">
  <p:cSld name="title_and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/>
              <a:t>Muokkaa perustyyl. napsautt.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838200" y="1905000"/>
            <a:ext cx="10487025" cy="4010025"/>
          </a:xfrm>
        </p:spPr>
        <p:txBody>
          <a:bodyPr/>
          <a:lstStyle>
            <a:lvl1pPr>
              <a:defRPr sz="2400"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5234" y="6356350"/>
            <a:ext cx="5185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eukarelialogoplaceholder"/>
          <p:cNvSpPr txBox="1"/>
          <p:nvPr userDrawn="1"/>
        </p:nvSpPr>
        <p:spPr>
          <a:xfrm>
            <a:off x="864000" y="6002532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5" name="eulogoplaceholder"/>
          <p:cNvSpPr txBox="1"/>
          <p:nvPr userDrawn="1"/>
        </p:nvSpPr>
        <p:spPr>
          <a:xfrm>
            <a:off x="864000" y="5983065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7" name="eulogotenplaceholder"/>
          <p:cNvSpPr txBox="1"/>
          <p:nvPr userDrawn="1"/>
        </p:nvSpPr>
        <p:spPr>
          <a:xfrm>
            <a:off x="864000" y="6228000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21" name="eufinancelogoplaceholder"/>
          <p:cNvSpPr txBox="1"/>
          <p:nvPr userDrawn="1"/>
        </p:nvSpPr>
        <p:spPr>
          <a:xfrm>
            <a:off x="864000" y="6228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3" name="eu_lauseke">
            <a:extLst>
              <a:ext uri="{FF2B5EF4-FFF2-40B4-BE49-F238E27FC236}">
                <a16:creationId xmlns:a16="http://schemas.microsoft.com/office/drawing/2014/main" id="{B90E48C0-A1EF-447A-A0BC-2FCF9651E793}"/>
              </a:ext>
            </a:extLst>
          </p:cNvPr>
          <p:cNvSpPr txBox="1">
            <a:spLocks/>
          </p:cNvSpPr>
          <p:nvPr userDrawn="1"/>
        </p:nvSpPr>
        <p:spPr>
          <a:xfrm>
            <a:off x="4823999" y="6129338"/>
            <a:ext cx="4791056" cy="5291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598951"/>
      </p:ext>
    </p:extLst>
  </p:cSld>
  <p:clrMapOvr>
    <a:masterClrMapping/>
  </p:clrMapOvr>
  <p:hf hdr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aka_palkki_kuva_v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15876"/>
            <a:ext cx="12192000" cy="6721475"/>
          </a:xfrm>
        </p:spPr>
        <p:txBody>
          <a:bodyPr wrap="none" tIns="1224000" anchor="t" anchorCtr="1"/>
          <a:lstStyle>
            <a:lvl1pPr marL="0" indent="0">
              <a:buFontTx/>
              <a:buNone/>
              <a:defRPr lang="fi-FI" b="0" i="0" smtClean="0">
                <a:effectLst/>
              </a:defRPr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ja lisää kuva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tai esim. omista tiedostoista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rgbClr val="49C2F0">
              <a:alpha val="75000"/>
            </a:srgb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/>
              <a:t>Muokkaa perustyyl. napsautt.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1509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aaka_palkki_kuva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1"/>
            <a:ext cx="12192000" cy="6721475"/>
          </a:xfrm>
        </p:spPr>
        <p:txBody>
          <a:bodyPr wrap="none" tIns="1224000" anchor="t" anchorCtr="1"/>
          <a:lstStyle>
            <a:lvl1pPr marL="0" indent="0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ja lisää kuva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tai esim. omista tiedostoista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rgbClr val="00B0CC">
              <a:alpha val="75000"/>
            </a:srgb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/>
              <a:t>Muokkaa perustyyl. napsautt.</a:t>
            </a:r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157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aka_palkki_kuva_k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1"/>
            <a:ext cx="12192000" cy="6721475"/>
          </a:xfrm>
        </p:spPr>
        <p:txBody>
          <a:bodyPr wrap="none" tIns="1224000" anchor="t" anchorCtr="1"/>
          <a:lstStyle>
            <a:lvl1pPr marL="0" indent="0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ja lisää kuva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rgbClr val="049BE2">
              <a:alpha val="75000"/>
            </a:srgb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/>
              <a:t>Muokkaa perustyyl. napsautt.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3975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aka_palkki_kuva_t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1"/>
            <a:ext cx="12192000" cy="6721475"/>
          </a:xfrm>
        </p:spPr>
        <p:txBody>
          <a:bodyPr wrap="none" tIns="1224000" anchor="t" anchorCtr="1"/>
          <a:lstStyle>
            <a:lvl1pPr marL="0" indent="0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ja lisää kuva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rgbClr val="0463AF">
              <a:alpha val="75000"/>
            </a:srgb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/>
              <a:t>Muokkaa perustyyl. napsautt.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3913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aka_palkki_kuva_lila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1"/>
            <a:ext cx="12192000" cy="6721475"/>
          </a:xfrm>
        </p:spPr>
        <p:txBody>
          <a:bodyPr wrap="none" tIns="1224000" anchor="t" anchorCtr="1"/>
          <a:lstStyle>
            <a:lvl1pPr marL="0" indent="0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ja lisää kuva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rgbClr val="DD38F2">
              <a:alpha val="75000"/>
            </a:srgb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/>
              <a:t>Muokkaa perustyyl. napsautt.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2815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aka_palkki_kuva_pinkki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1"/>
            <a:ext cx="12192000" cy="6721475"/>
          </a:xfrm>
        </p:spPr>
        <p:txBody>
          <a:bodyPr wrap="none" tIns="1224000" anchor="t" anchorCtr="1"/>
          <a:lstStyle>
            <a:lvl1pPr marL="0" marR="0" indent="0" algn="l" defTabSz="914358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ja lisää kuva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rgbClr val="FF008F">
              <a:alpha val="75000"/>
            </a:srgb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/>
              <a:t>Muokkaa perustyyl. napsautt.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7339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aka_palkki_kuva_oranssi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1"/>
            <a:ext cx="12192000" cy="6721475"/>
          </a:xfrm>
        </p:spPr>
        <p:txBody>
          <a:bodyPr wrap="none" tIns="1224000" anchor="t" anchorCtr="1"/>
          <a:lstStyle>
            <a:lvl1pPr marL="0" indent="0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ja lisää kuva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rgbClr val="FF5100">
              <a:alpha val="75000"/>
            </a:srgb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/>
              <a:t>Muokkaa perustyyl. napsautt.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8591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pea_palkki_kuva_v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1"/>
            <a:ext cx="12192000" cy="6721475"/>
          </a:xfrm>
        </p:spPr>
        <p:txBody>
          <a:bodyPr wrap="none" tIns="1224000" anchor="t" anchorCtr="1"/>
          <a:lstStyle>
            <a:lvl1pPr marL="3959816" indent="0" algn="r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41374" y="-7408"/>
            <a:ext cx="3987800" cy="6737351"/>
          </a:xfrm>
          <a:solidFill>
            <a:srgbClr val="49C2F0">
              <a:alpha val="75000"/>
            </a:srgb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/>
              <a:t>Muokkaa perustyyl. napsautt.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1" y="2702741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1117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ea_palkki_kuva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1"/>
            <a:ext cx="12192000" cy="6721475"/>
          </a:xfrm>
        </p:spPr>
        <p:txBody>
          <a:bodyPr wrap="none" tIns="1224000" anchor="t" anchorCtr="1"/>
          <a:lstStyle>
            <a:lvl1pPr marL="3959816" indent="0" algn="r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41374" y="-15875"/>
            <a:ext cx="3987800" cy="6737351"/>
          </a:xfrm>
          <a:solidFill>
            <a:srgbClr val="00B0CC">
              <a:alpha val="75000"/>
            </a:srgb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/>
              <a:t>Muokkaa perustyyl. napsautt.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1" y="2702741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0874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ea_palkki_kuva_k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1"/>
            <a:ext cx="12192000" cy="6721475"/>
          </a:xfrm>
        </p:spPr>
        <p:txBody>
          <a:bodyPr wrap="none" tIns="1224000" anchor="t" anchorCtr="1"/>
          <a:lstStyle>
            <a:lvl1pPr marL="3959816" indent="0" algn="r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41374" y="-15875"/>
            <a:ext cx="3987800" cy="6737351"/>
          </a:xfrm>
          <a:solidFill>
            <a:srgbClr val="049BE2">
              <a:alpha val="75000"/>
            </a:srgb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/>
              <a:t>Muokkaa perustyyl. napsautt.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1" y="2702741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0485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and_content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399612" cy="1325563"/>
          </a:xfrm>
        </p:spPr>
        <p:txBody>
          <a:bodyPr>
            <a:normAutofit/>
          </a:bodyPr>
          <a:lstStyle>
            <a:lvl1pPr>
              <a:defRPr sz="36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/>
              <a:t>Muokkaa perustyyl. napsautt.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838200" y="1905000"/>
            <a:ext cx="10487025" cy="4010025"/>
          </a:xfrm>
        </p:spPr>
        <p:txBody>
          <a:bodyPr/>
          <a:lstStyle>
            <a:lvl1pPr>
              <a:defRPr sz="2400"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5234" y="6356350"/>
            <a:ext cx="5185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eukarelialogoplaceholder"/>
          <p:cNvSpPr txBox="1"/>
          <p:nvPr userDrawn="1"/>
        </p:nvSpPr>
        <p:spPr>
          <a:xfrm>
            <a:off x="864000" y="6002532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4" name="eulogotenplaceholder"/>
          <p:cNvSpPr txBox="1"/>
          <p:nvPr userDrawn="1"/>
        </p:nvSpPr>
        <p:spPr>
          <a:xfrm>
            <a:off x="864000" y="6228000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8" name="eulogoplaceholder"/>
          <p:cNvSpPr txBox="1"/>
          <p:nvPr userDrawn="1"/>
        </p:nvSpPr>
        <p:spPr>
          <a:xfrm>
            <a:off x="864000" y="5983065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9" name="eufinancelogoplaceholder"/>
          <p:cNvSpPr txBox="1"/>
          <p:nvPr userDrawn="1"/>
        </p:nvSpPr>
        <p:spPr>
          <a:xfrm>
            <a:off x="864000" y="6228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pic>
        <p:nvPicPr>
          <p:cNvPr id="12" name="Kuva 11" descr="Väyläviraston logo">
            <a:extLst>
              <a:ext uri="{FF2B5EF4-FFF2-40B4-BE49-F238E27FC236}">
                <a16:creationId xmlns:a16="http://schemas.microsoft.com/office/drawing/2014/main" id="{21EF0740-5842-4D4A-BA64-488A09065B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0000" y="349200"/>
            <a:ext cx="1728000" cy="1440000"/>
          </a:xfrm>
          <a:prstGeom prst="rect">
            <a:avLst/>
          </a:prstGeom>
        </p:spPr>
      </p:pic>
      <p:sp>
        <p:nvSpPr>
          <p:cNvPr id="16" name="eu_lauseke">
            <a:extLst>
              <a:ext uri="{FF2B5EF4-FFF2-40B4-BE49-F238E27FC236}">
                <a16:creationId xmlns:a16="http://schemas.microsoft.com/office/drawing/2014/main" id="{F3CD86A9-B14C-4ECD-9841-BC6163BFC31E}"/>
              </a:ext>
            </a:extLst>
          </p:cNvPr>
          <p:cNvSpPr txBox="1">
            <a:spLocks/>
          </p:cNvSpPr>
          <p:nvPr userDrawn="1"/>
        </p:nvSpPr>
        <p:spPr>
          <a:xfrm>
            <a:off x="4823999" y="6129338"/>
            <a:ext cx="4791056" cy="5291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016698"/>
      </p:ext>
    </p:extLst>
  </p:cSld>
  <p:clrMapOvr>
    <a:masterClrMapping/>
  </p:clrMapOvr>
  <p:hf hdr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ea_palkki_kuva_t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1"/>
            <a:ext cx="12192000" cy="6721475"/>
          </a:xfrm>
        </p:spPr>
        <p:txBody>
          <a:bodyPr wrap="none" tIns="1224000" anchor="t" anchorCtr="1"/>
          <a:lstStyle>
            <a:lvl1pPr marL="3959816" indent="0" algn="r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41374" y="-15875"/>
            <a:ext cx="3987800" cy="6737351"/>
          </a:xfrm>
          <a:solidFill>
            <a:srgbClr val="0463AF">
              <a:alpha val="75000"/>
            </a:srgb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/>
              <a:t>Muokkaa perustyyl. napsautt.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1" y="2702741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63375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ea_palkki_kuva_lila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1"/>
            <a:ext cx="12192000" cy="6721475"/>
          </a:xfrm>
        </p:spPr>
        <p:txBody>
          <a:bodyPr wrap="none" tIns="1224000" anchor="t" anchorCtr="1"/>
          <a:lstStyle>
            <a:lvl1pPr marL="3959816" indent="0" algn="r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41374" y="-15875"/>
            <a:ext cx="3987800" cy="6737351"/>
          </a:xfrm>
          <a:solidFill>
            <a:srgbClr val="DD38F2">
              <a:alpha val="75000"/>
            </a:srgb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/>
              <a:t>Muokkaa perustyyl. napsautt.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1" y="2702741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13379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ea_palkki_kuva_pinkki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1"/>
            <a:ext cx="12192000" cy="6721475"/>
          </a:xfrm>
        </p:spPr>
        <p:txBody>
          <a:bodyPr wrap="none" tIns="1224000" anchor="t" anchorCtr="1"/>
          <a:lstStyle>
            <a:lvl1pPr marL="3959816" indent="0" algn="r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41374" y="-15875"/>
            <a:ext cx="3987800" cy="6737351"/>
          </a:xfrm>
          <a:solidFill>
            <a:srgbClr val="FF008F">
              <a:alpha val="75000"/>
            </a:srgb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/>
              <a:t>Muokkaa perustyyl. napsautt.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1" y="2702741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02225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ea_palkki_kuva_oranssi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1"/>
            <a:ext cx="12192000" cy="6721475"/>
          </a:xfrm>
        </p:spPr>
        <p:txBody>
          <a:bodyPr wrap="none" tIns="1224000" anchor="t" anchorCtr="1"/>
          <a:lstStyle>
            <a:lvl1pPr marL="3959816" indent="0" algn="r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33486" y="1"/>
            <a:ext cx="3987800" cy="6737351"/>
          </a:xfrm>
          <a:solidFill>
            <a:srgbClr val="FF5100">
              <a:alpha val="75000"/>
            </a:srgb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/>
              <a:t>Muokkaa perustyyl. napsautt.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1" y="2702741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61101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v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1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tai esim. omista tiedostoista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49C2F0"/>
          </a:solidFill>
        </p:spPr>
        <p:txBody>
          <a:bodyPr lIns="396000" tIns="1188000" rIns="396000" bIns="46800"/>
          <a:lstStyle>
            <a:lvl1pPr marL="0" indent="0"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179" indent="0"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358" indent="0"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536" indent="0"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715" indent="0"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0926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1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tai esim. omista tiedostoista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00B0CC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179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358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536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715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142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k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1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tai esim. omista tiedostoista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049BE2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179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358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536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715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3819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t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1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tai esim. omista tiedostoista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0463AF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179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358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536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715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2111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lila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DD38F2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179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358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536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715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1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tai esim. omista tiedostoista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1365877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kelta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FFC300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179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358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536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715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1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tai esim. omista tiedostoista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4592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aka_palkki_kuva_v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15875"/>
            <a:ext cx="12192000" cy="6721475"/>
          </a:xfrm>
        </p:spPr>
        <p:txBody>
          <a:bodyPr wrap="none" tIns="1224000" anchor="t" anchorCtr="1"/>
          <a:lstStyle>
            <a:lvl1pPr marL="0" indent="0">
              <a:buFontTx/>
              <a:buNone/>
              <a:defRPr lang="fi-FI" b="0" i="0" smtClean="0">
                <a:effectLst/>
              </a:defRPr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ja lisää kuva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tai esim. omista tiedostoista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chemeClr val="accent3">
              <a:alpha val="75000"/>
            </a:scheme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/>
              <a:t>Muokkaa perustyyl. napsautt.</a:t>
            </a:r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1538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vihreä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8DCB6D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179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358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536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715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1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tai esim. omista tiedostoista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8075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pinkki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FF008F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179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358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536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715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1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tai esim. omista tiedostoista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757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vea_palkki_kuva_oranssi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FF5100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179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358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536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715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1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tai esim. omista tiedostoista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4192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v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49C2F0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179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358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536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715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4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659610"/>
      </p:ext>
    </p:extLst>
  </p:cSld>
  <p:clrMapOvr>
    <a:masterClrMapping/>
  </p:clrMapOvr>
  <p:hf hdr="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00B0CC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179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358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536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715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4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906899"/>
      </p:ext>
    </p:extLst>
  </p:cSld>
  <p:clrMapOvr>
    <a:masterClrMapping/>
  </p:clrMapOvr>
  <p:hf hdr="0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530" y="53927"/>
            <a:ext cx="5155670" cy="6737350"/>
          </a:xfrm>
          <a:solidFill>
            <a:srgbClr val="049BE2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179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358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536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715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4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436107"/>
      </p:ext>
    </p:extLst>
  </p:cSld>
  <p:clrMapOvr>
    <a:masterClrMapping/>
  </p:clrMapOvr>
  <p:hf hdr="0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t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0463AF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179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358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536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715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4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764981"/>
      </p:ext>
    </p:extLst>
  </p:cSld>
  <p:clrMapOvr>
    <a:masterClrMapping/>
  </p:clrMapOvr>
  <p:hf hdr="0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li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530" y="0"/>
            <a:ext cx="5155670" cy="6737350"/>
          </a:xfrm>
          <a:solidFill>
            <a:srgbClr val="DD38F2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179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358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536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715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4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35838"/>
      </p:ext>
    </p:extLst>
  </p:cSld>
  <p:clrMapOvr>
    <a:masterClrMapping/>
  </p:clrMapOvr>
  <p:hf hdr="0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elta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FFC300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179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358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536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715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4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278966"/>
      </p:ext>
    </p:extLst>
  </p:cSld>
  <p:clrMapOvr>
    <a:masterClrMapping/>
  </p:clrMapOvr>
  <p:hf hdr="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vih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8DCB6D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179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358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536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715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4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444130"/>
      </p:ext>
    </p:extLst>
  </p:cSld>
  <p:clrMapOvr>
    <a:masterClrMapping/>
  </p:clrMapOvr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aaka_palkki_kuva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0" indent="0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ja lisää kuva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tai esim. omista tiedostoista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rgbClr val="00B0CC">
              <a:alpha val="75000"/>
            </a:srgb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/>
              <a:t>Muokkaa perustyyl. napsautt.</a:t>
            </a:r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809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pink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FF008F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179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358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536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715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4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053799"/>
      </p:ext>
    </p:extLst>
  </p:cSld>
  <p:clrMapOvr>
    <a:masterClrMapping/>
  </p:clrMapOvr>
  <p:hf hdr="0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puna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FF5100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179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358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536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715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4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381084"/>
      </p:ext>
    </p:extLst>
  </p:cSld>
  <p:clrMapOvr>
    <a:masterClrMapping/>
  </p:clrMapOvr>
  <p:hf hdr="0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austa_valko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6" name="Kuva 5" descr="Kuva, joka sisältää kohteen kukka&#10;&#10;Kuvaus luotu automaattisesti">
            <a:extLst>
              <a:ext uri="{FF2B5EF4-FFF2-40B4-BE49-F238E27FC236}">
                <a16:creationId xmlns:a16="http://schemas.microsoft.com/office/drawing/2014/main" id="{B3D212B4-2A4C-43AA-9CF7-1BD656D533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73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52472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austa_k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3">
            <a:extLst>
              <a:ext uri="{FF2B5EF4-FFF2-40B4-BE49-F238E27FC236}">
                <a16:creationId xmlns:a16="http://schemas.microsoft.com/office/drawing/2014/main" id="{4B3A6A6C-65F3-42AD-AF0D-BCD7051777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32011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and_two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/>
              <a:t>Muokkaa perustyyl. napsautt.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838201" y="1905000"/>
            <a:ext cx="4947604" cy="4010025"/>
          </a:xfrm>
        </p:spPr>
        <p:txBody>
          <a:bodyPr/>
          <a:lstStyle>
            <a:lvl1pPr>
              <a:defRPr sz="2400"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" name="Tekstin paikkamerkki 3"/>
          <p:cNvSpPr>
            <a:spLocks noGrp="1"/>
          </p:cNvSpPr>
          <p:nvPr>
            <p:ph type="body" sz="quarter" idx="14"/>
          </p:nvPr>
        </p:nvSpPr>
        <p:spPr>
          <a:xfrm>
            <a:off x="5996197" y="1909764"/>
            <a:ext cx="5357602" cy="3997325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263917"/>
      </p:ext>
    </p:extLst>
  </p:cSld>
  <p:clrMapOvr>
    <a:masterClrMapping/>
  </p:clrMapOvr>
  <p:hf hdr="0" ftr="0" dt="0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vay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an numeron paikkamerkki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9062284"/>
      </p:ext>
    </p:extLst>
  </p:cSld>
  <p:clrMapOvr>
    <a:masterClrMapping/>
  </p:clrMapOvr>
  <p:hf hdr="0" ftr="0" dt="0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Otsikkodia" preserve="1" userDrawn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-9939"/>
            <a:ext cx="5277610" cy="4701002"/>
          </a:xfrm>
          <a:custGeom>
            <a:avLst/>
            <a:gdLst>
              <a:gd name="connsiteX0" fmla="*/ 0 w 4611688"/>
              <a:gd name="connsiteY0" fmla="*/ 4691063 h 4691063"/>
              <a:gd name="connsiteX1" fmla="*/ 1152922 w 4611688"/>
              <a:gd name="connsiteY1" fmla="*/ 0 h 4691063"/>
              <a:gd name="connsiteX2" fmla="*/ 4611688 w 4611688"/>
              <a:gd name="connsiteY2" fmla="*/ 0 h 4691063"/>
              <a:gd name="connsiteX3" fmla="*/ 3458766 w 4611688"/>
              <a:gd name="connsiteY3" fmla="*/ 4691063 h 4691063"/>
              <a:gd name="connsiteX4" fmla="*/ 0 w 4611688"/>
              <a:gd name="connsiteY4" fmla="*/ 4691063 h 4691063"/>
              <a:gd name="connsiteX0" fmla="*/ 0 w 5277610"/>
              <a:gd name="connsiteY0" fmla="*/ 4701002 h 4701002"/>
              <a:gd name="connsiteX1" fmla="*/ 1152922 w 5277610"/>
              <a:gd name="connsiteY1" fmla="*/ 9939 h 4701002"/>
              <a:gd name="connsiteX2" fmla="*/ 5277610 w 5277610"/>
              <a:gd name="connsiteY2" fmla="*/ 0 h 4701002"/>
              <a:gd name="connsiteX3" fmla="*/ 3458766 w 5277610"/>
              <a:gd name="connsiteY3" fmla="*/ 4701002 h 4701002"/>
              <a:gd name="connsiteX4" fmla="*/ 0 w 5277610"/>
              <a:gd name="connsiteY4" fmla="*/ 4701002 h 4701002"/>
              <a:gd name="connsiteX0" fmla="*/ 0 w 5277610"/>
              <a:gd name="connsiteY0" fmla="*/ 4701002 h 4701002"/>
              <a:gd name="connsiteX1" fmla="*/ 9922 w 5277610"/>
              <a:gd name="connsiteY1" fmla="*/ 9939 h 4701002"/>
              <a:gd name="connsiteX2" fmla="*/ 5277610 w 5277610"/>
              <a:gd name="connsiteY2" fmla="*/ 0 h 4701002"/>
              <a:gd name="connsiteX3" fmla="*/ 3458766 w 5277610"/>
              <a:gd name="connsiteY3" fmla="*/ 4701002 h 4701002"/>
              <a:gd name="connsiteX4" fmla="*/ 0 w 5277610"/>
              <a:gd name="connsiteY4" fmla="*/ 4701002 h 4701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77610" h="4701002">
                <a:moveTo>
                  <a:pt x="0" y="4701002"/>
                </a:moveTo>
                <a:cubicBezTo>
                  <a:pt x="3307" y="3137314"/>
                  <a:pt x="6615" y="1573627"/>
                  <a:pt x="9922" y="9939"/>
                </a:cubicBezTo>
                <a:lnTo>
                  <a:pt x="5277610" y="0"/>
                </a:lnTo>
                <a:lnTo>
                  <a:pt x="3458766" y="4701002"/>
                </a:lnTo>
                <a:lnTo>
                  <a:pt x="0" y="470100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anchor="ctr" anchorCtr="1">
            <a:normAutofit/>
          </a:bodyPr>
          <a:lstStyle>
            <a:lvl1pPr marL="0" indent="0" algn="l">
              <a:buNone/>
              <a:defRPr sz="2000" baseline="0"/>
            </a:lvl1pPr>
          </a:lstStyle>
          <a:p>
            <a:r>
              <a:rPr lang="fi-FI" dirty="0"/>
              <a:t>Lisää 1. tämä kuva</a:t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3593725" y="-795"/>
            <a:ext cx="5053400" cy="4691858"/>
          </a:xfrm>
          <a:custGeom>
            <a:avLst/>
            <a:gdLst>
              <a:gd name="connsiteX0" fmla="*/ 0 w 4611688"/>
              <a:gd name="connsiteY0" fmla="*/ 4691063 h 4691063"/>
              <a:gd name="connsiteX1" fmla="*/ 1152922 w 4611688"/>
              <a:gd name="connsiteY1" fmla="*/ 0 h 4691063"/>
              <a:gd name="connsiteX2" fmla="*/ 4611688 w 4611688"/>
              <a:gd name="connsiteY2" fmla="*/ 0 h 4691063"/>
              <a:gd name="connsiteX3" fmla="*/ 3458766 w 4611688"/>
              <a:gd name="connsiteY3" fmla="*/ 4691063 h 4691063"/>
              <a:gd name="connsiteX4" fmla="*/ 0 w 4611688"/>
              <a:gd name="connsiteY4" fmla="*/ 4691063 h 4691063"/>
              <a:gd name="connsiteX0" fmla="*/ 0 w 5277610"/>
              <a:gd name="connsiteY0" fmla="*/ 4701002 h 4701002"/>
              <a:gd name="connsiteX1" fmla="*/ 1152922 w 5277610"/>
              <a:gd name="connsiteY1" fmla="*/ 9939 h 4701002"/>
              <a:gd name="connsiteX2" fmla="*/ 5277610 w 5277610"/>
              <a:gd name="connsiteY2" fmla="*/ 0 h 4701002"/>
              <a:gd name="connsiteX3" fmla="*/ 3458766 w 5277610"/>
              <a:gd name="connsiteY3" fmla="*/ 4701002 h 4701002"/>
              <a:gd name="connsiteX4" fmla="*/ 0 w 5277610"/>
              <a:gd name="connsiteY4" fmla="*/ 4701002 h 4701002"/>
              <a:gd name="connsiteX0" fmla="*/ 0 w 5277610"/>
              <a:gd name="connsiteY0" fmla="*/ 4701002 h 4701002"/>
              <a:gd name="connsiteX1" fmla="*/ 9922 w 5277610"/>
              <a:gd name="connsiteY1" fmla="*/ 9939 h 4701002"/>
              <a:gd name="connsiteX2" fmla="*/ 5277610 w 5277610"/>
              <a:gd name="connsiteY2" fmla="*/ 0 h 4701002"/>
              <a:gd name="connsiteX3" fmla="*/ 3458766 w 5277610"/>
              <a:gd name="connsiteY3" fmla="*/ 4701002 h 4701002"/>
              <a:gd name="connsiteX4" fmla="*/ 0 w 5277610"/>
              <a:gd name="connsiteY4" fmla="*/ 4701002 h 4701002"/>
              <a:gd name="connsiteX0" fmla="*/ 0 w 7036836"/>
              <a:gd name="connsiteY0" fmla="*/ 4691063 h 4701002"/>
              <a:gd name="connsiteX1" fmla="*/ 1769148 w 7036836"/>
              <a:gd name="connsiteY1" fmla="*/ 9939 h 4701002"/>
              <a:gd name="connsiteX2" fmla="*/ 7036836 w 7036836"/>
              <a:gd name="connsiteY2" fmla="*/ 0 h 4701002"/>
              <a:gd name="connsiteX3" fmla="*/ 5217992 w 7036836"/>
              <a:gd name="connsiteY3" fmla="*/ 4701002 h 4701002"/>
              <a:gd name="connsiteX4" fmla="*/ 0 w 7036836"/>
              <a:gd name="connsiteY4" fmla="*/ 4691063 h 4701002"/>
              <a:gd name="connsiteX0" fmla="*/ 0 w 7036836"/>
              <a:gd name="connsiteY0" fmla="*/ 4691063 h 4701002"/>
              <a:gd name="connsiteX1" fmla="*/ 1769148 w 7036836"/>
              <a:gd name="connsiteY1" fmla="*/ 9939 h 4701002"/>
              <a:gd name="connsiteX2" fmla="*/ 7036836 w 7036836"/>
              <a:gd name="connsiteY2" fmla="*/ 0 h 4701002"/>
              <a:gd name="connsiteX3" fmla="*/ 5217992 w 7036836"/>
              <a:gd name="connsiteY3" fmla="*/ 4701002 h 4701002"/>
              <a:gd name="connsiteX4" fmla="*/ 0 w 7036836"/>
              <a:gd name="connsiteY4" fmla="*/ 4691063 h 4701002"/>
              <a:gd name="connsiteX0" fmla="*/ 0 w 7036836"/>
              <a:gd name="connsiteY0" fmla="*/ 4691063 h 4701002"/>
              <a:gd name="connsiteX1" fmla="*/ 1769148 w 7036836"/>
              <a:gd name="connsiteY1" fmla="*/ 9939 h 4701002"/>
              <a:gd name="connsiteX2" fmla="*/ 7036836 w 7036836"/>
              <a:gd name="connsiteY2" fmla="*/ 0 h 4701002"/>
              <a:gd name="connsiteX3" fmla="*/ 5217992 w 7036836"/>
              <a:gd name="connsiteY3" fmla="*/ 4701002 h 4701002"/>
              <a:gd name="connsiteX4" fmla="*/ 0 w 7036836"/>
              <a:gd name="connsiteY4" fmla="*/ 4691063 h 4701002"/>
              <a:gd name="connsiteX0" fmla="*/ 0 w 7064268"/>
              <a:gd name="connsiteY0" fmla="*/ 4691063 h 4701002"/>
              <a:gd name="connsiteX1" fmla="*/ 1796580 w 7064268"/>
              <a:gd name="connsiteY1" fmla="*/ 9939 h 4701002"/>
              <a:gd name="connsiteX2" fmla="*/ 7064268 w 7064268"/>
              <a:gd name="connsiteY2" fmla="*/ 0 h 4701002"/>
              <a:gd name="connsiteX3" fmla="*/ 5245424 w 7064268"/>
              <a:gd name="connsiteY3" fmla="*/ 4701002 h 4701002"/>
              <a:gd name="connsiteX4" fmla="*/ 0 w 7064268"/>
              <a:gd name="connsiteY4" fmla="*/ 4691063 h 4701002"/>
              <a:gd name="connsiteX0" fmla="*/ 0 w 7064268"/>
              <a:gd name="connsiteY0" fmla="*/ 4691063 h 4701002"/>
              <a:gd name="connsiteX1" fmla="*/ 1796580 w 7064268"/>
              <a:gd name="connsiteY1" fmla="*/ 9939 h 4701002"/>
              <a:gd name="connsiteX2" fmla="*/ 7064268 w 7064268"/>
              <a:gd name="connsiteY2" fmla="*/ 0 h 4701002"/>
              <a:gd name="connsiteX3" fmla="*/ 5245424 w 7064268"/>
              <a:gd name="connsiteY3" fmla="*/ 4701002 h 4701002"/>
              <a:gd name="connsiteX4" fmla="*/ 0 w 7064268"/>
              <a:gd name="connsiteY4" fmla="*/ 4691063 h 4701002"/>
              <a:gd name="connsiteX0" fmla="*/ 0 w 5245424"/>
              <a:gd name="connsiteY0" fmla="*/ 4691063 h 4701002"/>
              <a:gd name="connsiteX1" fmla="*/ 1796580 w 5245424"/>
              <a:gd name="connsiteY1" fmla="*/ 9939 h 4701002"/>
              <a:gd name="connsiteX2" fmla="*/ 3315228 w 5245424"/>
              <a:gd name="connsiteY2" fmla="*/ 0 h 4701002"/>
              <a:gd name="connsiteX3" fmla="*/ 5245424 w 5245424"/>
              <a:gd name="connsiteY3" fmla="*/ 4701002 h 4701002"/>
              <a:gd name="connsiteX4" fmla="*/ 0 w 5245424"/>
              <a:gd name="connsiteY4" fmla="*/ 4691063 h 4701002"/>
              <a:gd name="connsiteX0" fmla="*/ 0 w 5245424"/>
              <a:gd name="connsiteY0" fmla="*/ 4681919 h 4691858"/>
              <a:gd name="connsiteX1" fmla="*/ 1796580 w 5245424"/>
              <a:gd name="connsiteY1" fmla="*/ 795 h 4691858"/>
              <a:gd name="connsiteX2" fmla="*/ 3196356 w 5245424"/>
              <a:gd name="connsiteY2" fmla="*/ 0 h 4691858"/>
              <a:gd name="connsiteX3" fmla="*/ 5245424 w 5245424"/>
              <a:gd name="connsiteY3" fmla="*/ 4691858 h 4691858"/>
              <a:gd name="connsiteX4" fmla="*/ 0 w 5245424"/>
              <a:gd name="connsiteY4" fmla="*/ 4681919 h 4691858"/>
              <a:gd name="connsiteX0" fmla="*/ 0 w 5053400"/>
              <a:gd name="connsiteY0" fmla="*/ 4681919 h 4691858"/>
              <a:gd name="connsiteX1" fmla="*/ 1796580 w 5053400"/>
              <a:gd name="connsiteY1" fmla="*/ 795 h 4691858"/>
              <a:gd name="connsiteX2" fmla="*/ 3196356 w 5053400"/>
              <a:gd name="connsiteY2" fmla="*/ 0 h 4691858"/>
              <a:gd name="connsiteX3" fmla="*/ 5053400 w 5053400"/>
              <a:gd name="connsiteY3" fmla="*/ 4691858 h 4691858"/>
              <a:gd name="connsiteX4" fmla="*/ 0 w 5053400"/>
              <a:gd name="connsiteY4" fmla="*/ 4681919 h 4691858"/>
              <a:gd name="connsiteX0" fmla="*/ 0 w 5053400"/>
              <a:gd name="connsiteY0" fmla="*/ 4691063 h 4691858"/>
              <a:gd name="connsiteX1" fmla="*/ 1796580 w 5053400"/>
              <a:gd name="connsiteY1" fmla="*/ 795 h 4691858"/>
              <a:gd name="connsiteX2" fmla="*/ 3196356 w 5053400"/>
              <a:gd name="connsiteY2" fmla="*/ 0 h 4691858"/>
              <a:gd name="connsiteX3" fmla="*/ 5053400 w 5053400"/>
              <a:gd name="connsiteY3" fmla="*/ 4691858 h 4691858"/>
              <a:gd name="connsiteX4" fmla="*/ 0 w 5053400"/>
              <a:gd name="connsiteY4" fmla="*/ 4691063 h 4691858"/>
              <a:gd name="connsiteX0" fmla="*/ 0 w 5053400"/>
              <a:gd name="connsiteY0" fmla="*/ 4691063 h 4691858"/>
              <a:gd name="connsiteX1" fmla="*/ 1796580 w 5053400"/>
              <a:gd name="connsiteY1" fmla="*/ 795 h 4691858"/>
              <a:gd name="connsiteX2" fmla="*/ 3196356 w 5053400"/>
              <a:gd name="connsiteY2" fmla="*/ 0 h 4691858"/>
              <a:gd name="connsiteX3" fmla="*/ 5053400 w 5053400"/>
              <a:gd name="connsiteY3" fmla="*/ 4691858 h 4691858"/>
              <a:gd name="connsiteX4" fmla="*/ 0 w 5053400"/>
              <a:gd name="connsiteY4" fmla="*/ 4691063 h 4691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3400" h="4691858">
                <a:moveTo>
                  <a:pt x="0" y="4691063"/>
                </a:moveTo>
                <a:cubicBezTo>
                  <a:pt x="741983" y="2827611"/>
                  <a:pt x="1256560" y="1465091"/>
                  <a:pt x="1796580" y="795"/>
                </a:cubicBezTo>
                <a:lnTo>
                  <a:pt x="3196356" y="0"/>
                </a:lnTo>
                <a:lnTo>
                  <a:pt x="5053400" y="4691858"/>
                </a:lnTo>
                <a:lnTo>
                  <a:pt x="0" y="469106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anchor="ctr" anchorCtr="1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/>
            </a:lvl1pPr>
          </a:lstStyle>
          <a:p>
            <a:r>
              <a:rPr lang="fi-FI" dirty="0"/>
              <a:t>Lisää 2. tämä kuva</a:t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6924312" y="0"/>
            <a:ext cx="5267688" cy="4710146"/>
          </a:xfrm>
          <a:custGeom>
            <a:avLst/>
            <a:gdLst>
              <a:gd name="connsiteX0" fmla="*/ 0 w 4611688"/>
              <a:gd name="connsiteY0" fmla="*/ 4691063 h 4691063"/>
              <a:gd name="connsiteX1" fmla="*/ 1152922 w 4611688"/>
              <a:gd name="connsiteY1" fmla="*/ 0 h 4691063"/>
              <a:gd name="connsiteX2" fmla="*/ 4611688 w 4611688"/>
              <a:gd name="connsiteY2" fmla="*/ 0 h 4691063"/>
              <a:gd name="connsiteX3" fmla="*/ 3458766 w 4611688"/>
              <a:gd name="connsiteY3" fmla="*/ 4691063 h 4691063"/>
              <a:gd name="connsiteX4" fmla="*/ 0 w 4611688"/>
              <a:gd name="connsiteY4" fmla="*/ 4691063 h 4691063"/>
              <a:gd name="connsiteX0" fmla="*/ 0 w 5277610"/>
              <a:gd name="connsiteY0" fmla="*/ 4701002 h 4701002"/>
              <a:gd name="connsiteX1" fmla="*/ 1152922 w 5277610"/>
              <a:gd name="connsiteY1" fmla="*/ 9939 h 4701002"/>
              <a:gd name="connsiteX2" fmla="*/ 5277610 w 5277610"/>
              <a:gd name="connsiteY2" fmla="*/ 0 h 4701002"/>
              <a:gd name="connsiteX3" fmla="*/ 3458766 w 5277610"/>
              <a:gd name="connsiteY3" fmla="*/ 4701002 h 4701002"/>
              <a:gd name="connsiteX4" fmla="*/ 0 w 5277610"/>
              <a:gd name="connsiteY4" fmla="*/ 4701002 h 4701002"/>
              <a:gd name="connsiteX0" fmla="*/ 0 w 5277610"/>
              <a:gd name="connsiteY0" fmla="*/ 4701002 h 4701002"/>
              <a:gd name="connsiteX1" fmla="*/ 9922 w 5277610"/>
              <a:gd name="connsiteY1" fmla="*/ 9939 h 4701002"/>
              <a:gd name="connsiteX2" fmla="*/ 5277610 w 5277610"/>
              <a:gd name="connsiteY2" fmla="*/ 0 h 4701002"/>
              <a:gd name="connsiteX3" fmla="*/ 3458766 w 5277610"/>
              <a:gd name="connsiteY3" fmla="*/ 4701002 h 4701002"/>
              <a:gd name="connsiteX4" fmla="*/ 0 w 5277610"/>
              <a:gd name="connsiteY4" fmla="*/ 4701002 h 4701002"/>
              <a:gd name="connsiteX0" fmla="*/ 0 w 5277610"/>
              <a:gd name="connsiteY0" fmla="*/ 4701002 h 4710146"/>
              <a:gd name="connsiteX1" fmla="*/ 9922 w 5277610"/>
              <a:gd name="connsiteY1" fmla="*/ 9939 h 4710146"/>
              <a:gd name="connsiteX2" fmla="*/ 5277610 w 5277610"/>
              <a:gd name="connsiteY2" fmla="*/ 0 h 4710146"/>
              <a:gd name="connsiteX3" fmla="*/ 5260134 w 5277610"/>
              <a:gd name="connsiteY3" fmla="*/ 4710146 h 4710146"/>
              <a:gd name="connsiteX4" fmla="*/ 0 w 5277610"/>
              <a:gd name="connsiteY4" fmla="*/ 4701002 h 4710146"/>
              <a:gd name="connsiteX0" fmla="*/ 1846315 w 5267693"/>
              <a:gd name="connsiteY0" fmla="*/ 4701002 h 4710146"/>
              <a:gd name="connsiteX1" fmla="*/ 5 w 5267693"/>
              <a:gd name="connsiteY1" fmla="*/ 9939 h 4710146"/>
              <a:gd name="connsiteX2" fmla="*/ 5267693 w 5267693"/>
              <a:gd name="connsiteY2" fmla="*/ 0 h 4710146"/>
              <a:gd name="connsiteX3" fmla="*/ 5250217 w 5267693"/>
              <a:gd name="connsiteY3" fmla="*/ 4710146 h 4710146"/>
              <a:gd name="connsiteX4" fmla="*/ 1846315 w 5267693"/>
              <a:gd name="connsiteY4" fmla="*/ 4701002 h 4710146"/>
              <a:gd name="connsiteX0" fmla="*/ 1846316 w 5267694"/>
              <a:gd name="connsiteY0" fmla="*/ 4701002 h 4710146"/>
              <a:gd name="connsiteX1" fmla="*/ 6 w 5267694"/>
              <a:gd name="connsiteY1" fmla="*/ 9939 h 4710146"/>
              <a:gd name="connsiteX2" fmla="*/ 5267694 w 5267694"/>
              <a:gd name="connsiteY2" fmla="*/ 0 h 4710146"/>
              <a:gd name="connsiteX3" fmla="*/ 5250218 w 5267694"/>
              <a:gd name="connsiteY3" fmla="*/ 4710146 h 4710146"/>
              <a:gd name="connsiteX4" fmla="*/ 1846316 w 5267694"/>
              <a:gd name="connsiteY4" fmla="*/ 4701002 h 4710146"/>
              <a:gd name="connsiteX0" fmla="*/ 1846316 w 5267694"/>
              <a:gd name="connsiteY0" fmla="*/ 4701002 h 4710146"/>
              <a:gd name="connsiteX1" fmla="*/ 6 w 5267694"/>
              <a:gd name="connsiteY1" fmla="*/ 795 h 4710146"/>
              <a:gd name="connsiteX2" fmla="*/ 5267694 w 5267694"/>
              <a:gd name="connsiteY2" fmla="*/ 0 h 4710146"/>
              <a:gd name="connsiteX3" fmla="*/ 5250218 w 5267694"/>
              <a:gd name="connsiteY3" fmla="*/ 4710146 h 4710146"/>
              <a:gd name="connsiteX4" fmla="*/ 1846316 w 5267694"/>
              <a:gd name="connsiteY4" fmla="*/ 4701002 h 4710146"/>
              <a:gd name="connsiteX0" fmla="*/ 1846310 w 5267688"/>
              <a:gd name="connsiteY0" fmla="*/ 4701002 h 4710146"/>
              <a:gd name="connsiteX1" fmla="*/ 0 w 5267688"/>
              <a:gd name="connsiteY1" fmla="*/ 795 h 4710146"/>
              <a:gd name="connsiteX2" fmla="*/ 5267688 w 5267688"/>
              <a:gd name="connsiteY2" fmla="*/ 0 h 4710146"/>
              <a:gd name="connsiteX3" fmla="*/ 5250212 w 5267688"/>
              <a:gd name="connsiteY3" fmla="*/ 4710146 h 4710146"/>
              <a:gd name="connsiteX4" fmla="*/ 1846310 w 5267688"/>
              <a:gd name="connsiteY4" fmla="*/ 4701002 h 4710146"/>
              <a:gd name="connsiteX0" fmla="*/ 1873742 w 5267688"/>
              <a:gd name="connsiteY0" fmla="*/ 4710146 h 4710146"/>
              <a:gd name="connsiteX1" fmla="*/ 0 w 5267688"/>
              <a:gd name="connsiteY1" fmla="*/ 795 h 4710146"/>
              <a:gd name="connsiteX2" fmla="*/ 5267688 w 5267688"/>
              <a:gd name="connsiteY2" fmla="*/ 0 h 4710146"/>
              <a:gd name="connsiteX3" fmla="*/ 5250212 w 5267688"/>
              <a:gd name="connsiteY3" fmla="*/ 4710146 h 4710146"/>
              <a:gd name="connsiteX4" fmla="*/ 1873742 w 5267688"/>
              <a:gd name="connsiteY4" fmla="*/ 4710146 h 4710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67688" h="4710146">
                <a:moveTo>
                  <a:pt x="1873742" y="4710146"/>
                </a:moveTo>
                <a:cubicBezTo>
                  <a:pt x="1227825" y="3055018"/>
                  <a:pt x="645917" y="1601059"/>
                  <a:pt x="0" y="795"/>
                </a:cubicBezTo>
                <a:lnTo>
                  <a:pt x="5267688" y="0"/>
                </a:lnTo>
                <a:cubicBezTo>
                  <a:pt x="5261863" y="1570049"/>
                  <a:pt x="5256037" y="3140097"/>
                  <a:pt x="5250212" y="4710146"/>
                </a:cubicBezTo>
                <a:lnTo>
                  <a:pt x="1873742" y="471014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anchor="ctr" anchorCtr="1">
            <a:normAutofit/>
          </a:bodyPr>
          <a:lstStyle>
            <a:lvl1pPr marL="0" indent="0">
              <a:buFontTx/>
              <a:buNone/>
              <a:defRPr sz="2000"/>
            </a:lvl1pPr>
          </a:lstStyle>
          <a:p>
            <a:r>
              <a:rPr lang="fi-FI" dirty="0"/>
              <a:t>Lisää 3. tämä kuva </a:t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tsikko 1"/>
          <p:cNvSpPr>
            <a:spLocks noGrp="1"/>
          </p:cNvSpPr>
          <p:nvPr>
            <p:ph type="ctrTitle"/>
          </p:nvPr>
        </p:nvSpPr>
        <p:spPr>
          <a:xfrm>
            <a:off x="2265770" y="5000877"/>
            <a:ext cx="9030880" cy="1297185"/>
          </a:xfrm>
        </p:spPr>
        <p:txBody>
          <a:bodyPr anchor="t">
            <a:normAutofit/>
          </a:bodyPr>
          <a:lstStyle>
            <a:lvl1pPr algn="l">
              <a:defRPr sz="4400" b="1"/>
            </a:lvl1pPr>
          </a:lstStyle>
          <a:p>
            <a:r>
              <a:rPr lang="en-US"/>
              <a:t>Click to edit Master title style</a:t>
            </a:r>
            <a:endParaRPr lang="fi-FI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4750017" y="6321116"/>
            <a:ext cx="17431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/>
              <a:t>9.11.2022</a:t>
            </a:r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3862" y="6321116"/>
            <a:ext cx="24761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Magnus Nygård</a:t>
            </a:r>
            <a:endParaRPr lang="en-US" dirty="0"/>
          </a:p>
        </p:txBody>
      </p:sp>
      <p:sp>
        <p:nvSpPr>
          <p:cNvPr id="18" name="DConfidentiality">
            <a:extLst>
              <a:ext uri="{FF2B5EF4-FFF2-40B4-BE49-F238E27FC236}">
                <a16:creationId xmlns:a16="http://schemas.microsoft.com/office/drawing/2014/main" id="{4B964CBD-1E14-4B75-A614-71999FB674E4}"/>
              </a:ext>
            </a:extLst>
          </p:cNvPr>
          <p:cNvSpPr txBox="1">
            <a:spLocks/>
          </p:cNvSpPr>
          <p:nvPr userDrawn="1"/>
        </p:nvSpPr>
        <p:spPr>
          <a:xfrm>
            <a:off x="6523406" y="6308584"/>
            <a:ext cx="27852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9" name="DLevelofprotection">
            <a:extLst>
              <a:ext uri="{FF2B5EF4-FFF2-40B4-BE49-F238E27FC236}">
                <a16:creationId xmlns:a16="http://schemas.microsoft.com/office/drawing/2014/main" id="{25917711-D3ED-4E8C-BF82-DCF50F5F2EC2}"/>
              </a:ext>
            </a:extLst>
          </p:cNvPr>
          <p:cNvSpPr txBox="1">
            <a:spLocks/>
          </p:cNvSpPr>
          <p:nvPr userDrawn="1"/>
        </p:nvSpPr>
        <p:spPr>
          <a:xfrm>
            <a:off x="9539592" y="6146407"/>
            <a:ext cx="2403362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1" name="DDecree">
            <a:extLst>
              <a:ext uri="{FF2B5EF4-FFF2-40B4-BE49-F238E27FC236}">
                <a16:creationId xmlns:a16="http://schemas.microsoft.com/office/drawing/2014/main" id="{F673B93A-115D-4F5C-A79F-A5F384FCDFC7}"/>
              </a:ext>
            </a:extLst>
          </p:cNvPr>
          <p:cNvSpPr txBox="1">
            <a:spLocks/>
          </p:cNvSpPr>
          <p:nvPr userDrawn="1"/>
        </p:nvSpPr>
        <p:spPr>
          <a:xfrm>
            <a:off x="9540000" y="6356098"/>
            <a:ext cx="2633844" cy="1979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2" name="DSecrecy">
            <a:extLst>
              <a:ext uri="{FF2B5EF4-FFF2-40B4-BE49-F238E27FC236}">
                <a16:creationId xmlns:a16="http://schemas.microsoft.com/office/drawing/2014/main" id="{E04FEAB8-01C0-4796-B920-929F3D1A1E32}"/>
              </a:ext>
            </a:extLst>
          </p:cNvPr>
          <p:cNvSpPr txBox="1">
            <a:spLocks/>
          </p:cNvSpPr>
          <p:nvPr userDrawn="1"/>
        </p:nvSpPr>
        <p:spPr>
          <a:xfrm>
            <a:off x="9540000" y="6503588"/>
            <a:ext cx="232628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" name="Kuva 14">
            <a:extLst>
              <a:ext uri="{FF2B5EF4-FFF2-40B4-BE49-F238E27FC236}">
                <a16:creationId xmlns:a16="http://schemas.microsoft.com/office/drawing/2014/main" id="{D12AFC57-F9B4-42CA-9516-FFCBF2E4CA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000" y="4917600"/>
            <a:ext cx="1944000" cy="16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446614"/>
      </p:ext>
    </p:extLst>
  </p:cSld>
  <p:clrMapOvr>
    <a:masterClrMapping/>
  </p:clrMapOvr>
  <p:hf hdr="0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slid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-9939"/>
            <a:ext cx="12192000" cy="4720085"/>
          </a:xfrm>
          <a:custGeom>
            <a:avLst/>
            <a:gdLst>
              <a:gd name="connsiteX0" fmla="*/ 12192000 w 12192000"/>
              <a:gd name="connsiteY0" fmla="*/ 9939 h 4720085"/>
              <a:gd name="connsiteX1" fmla="*/ 12174524 w 12192000"/>
              <a:gd name="connsiteY1" fmla="*/ 4720085 h 4720085"/>
              <a:gd name="connsiteX2" fmla="*/ 8798054 w 12192000"/>
              <a:gd name="connsiteY2" fmla="*/ 4720085 h 4720085"/>
              <a:gd name="connsiteX3" fmla="*/ 6924312 w 12192000"/>
              <a:gd name="connsiteY3" fmla="*/ 10734 h 4720085"/>
              <a:gd name="connsiteX4" fmla="*/ 6790081 w 12192000"/>
              <a:gd name="connsiteY4" fmla="*/ 9144 h 4720085"/>
              <a:gd name="connsiteX5" fmla="*/ 8647125 w 12192000"/>
              <a:gd name="connsiteY5" fmla="*/ 4701002 h 4720085"/>
              <a:gd name="connsiteX6" fmla="*/ 3593725 w 12192000"/>
              <a:gd name="connsiteY6" fmla="*/ 4691063 h 4720085"/>
              <a:gd name="connsiteX7" fmla="*/ 5390305 w 12192000"/>
              <a:gd name="connsiteY7" fmla="*/ 9939 h 4720085"/>
              <a:gd name="connsiteX8" fmla="*/ 5277610 w 12192000"/>
              <a:gd name="connsiteY8" fmla="*/ 0 h 4720085"/>
              <a:gd name="connsiteX9" fmla="*/ 3458767 w 12192000"/>
              <a:gd name="connsiteY9" fmla="*/ 4701002 h 4720085"/>
              <a:gd name="connsiteX10" fmla="*/ 0 w 12192000"/>
              <a:gd name="connsiteY10" fmla="*/ 4701002 h 4720085"/>
              <a:gd name="connsiteX11" fmla="*/ 9922 w 12192000"/>
              <a:gd name="connsiteY11" fmla="*/ 9939 h 4720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4720085">
                <a:moveTo>
                  <a:pt x="12192000" y="9939"/>
                </a:moveTo>
                <a:cubicBezTo>
                  <a:pt x="12186175" y="1579988"/>
                  <a:pt x="12180349" y="3150036"/>
                  <a:pt x="12174524" y="4720085"/>
                </a:cubicBezTo>
                <a:lnTo>
                  <a:pt x="8798054" y="4720085"/>
                </a:lnTo>
                <a:cubicBezTo>
                  <a:pt x="8152137" y="3064957"/>
                  <a:pt x="7570229" y="1610998"/>
                  <a:pt x="6924312" y="10734"/>
                </a:cubicBezTo>
                <a:close/>
                <a:moveTo>
                  <a:pt x="6790081" y="9144"/>
                </a:moveTo>
                <a:lnTo>
                  <a:pt x="8647125" y="4701002"/>
                </a:lnTo>
                <a:lnTo>
                  <a:pt x="3593725" y="4691063"/>
                </a:lnTo>
                <a:cubicBezTo>
                  <a:pt x="4353996" y="2818467"/>
                  <a:pt x="4850285" y="1474235"/>
                  <a:pt x="5390305" y="9939"/>
                </a:cubicBezTo>
                <a:close/>
                <a:moveTo>
                  <a:pt x="5277610" y="0"/>
                </a:moveTo>
                <a:lnTo>
                  <a:pt x="3458767" y="4701002"/>
                </a:lnTo>
                <a:lnTo>
                  <a:pt x="0" y="4701002"/>
                </a:lnTo>
                <a:cubicBezTo>
                  <a:pt x="3307" y="3137314"/>
                  <a:pt x="6615" y="1573627"/>
                  <a:pt x="9922" y="993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 anchorCtr="1">
            <a:noAutofit/>
          </a:bodyPr>
          <a:lstStyle>
            <a:lvl1pPr marL="0" indent="0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tsikko 1"/>
          <p:cNvSpPr>
            <a:spLocks noGrp="1"/>
          </p:cNvSpPr>
          <p:nvPr>
            <p:ph type="ctrTitle"/>
          </p:nvPr>
        </p:nvSpPr>
        <p:spPr>
          <a:xfrm>
            <a:off x="2265770" y="5000877"/>
            <a:ext cx="9030880" cy="1297185"/>
          </a:xfrm>
        </p:spPr>
        <p:txBody>
          <a:bodyPr anchor="t">
            <a:normAutofit/>
          </a:bodyPr>
          <a:lstStyle>
            <a:lvl1pPr algn="l">
              <a:defRPr sz="4400" b="1"/>
            </a:lvl1pPr>
          </a:lstStyle>
          <a:p>
            <a:r>
              <a:rPr lang="en-US"/>
              <a:t>Click to edit Master title style</a:t>
            </a:r>
            <a:endParaRPr lang="fi-FI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5900400" y="6382800"/>
            <a:ext cx="1650783" cy="365125"/>
          </a:xfrm>
          <a:prstGeom prst="rect">
            <a:avLst/>
          </a:prstGeom>
        </p:spPr>
        <p:txBody>
          <a:bodyPr vert="horz" lIns="91440" tIns="45720" rIns="91440" bIns="35999" rtlCol="0" anchor="b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/>
              <a:t>9.11.2022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2400" y="6530400"/>
            <a:ext cx="1693000" cy="2088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Magnus Nygård</a:t>
            </a:r>
            <a:endParaRPr lang="en-US" dirty="0"/>
          </a:p>
        </p:txBody>
      </p:sp>
      <p:sp>
        <p:nvSpPr>
          <p:cNvPr id="11" name="DConfidentiality">
            <a:extLst>
              <a:ext uri="{FF2B5EF4-FFF2-40B4-BE49-F238E27FC236}">
                <a16:creationId xmlns:a16="http://schemas.microsoft.com/office/drawing/2014/main" id="{EEA14B14-60C4-4BB2-AAE3-DF41B480ACC8}"/>
              </a:ext>
            </a:extLst>
          </p:cNvPr>
          <p:cNvSpPr txBox="1">
            <a:spLocks/>
          </p:cNvSpPr>
          <p:nvPr userDrawn="1"/>
        </p:nvSpPr>
        <p:spPr>
          <a:xfrm>
            <a:off x="6523406" y="6308584"/>
            <a:ext cx="27852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2" name="DLevelofprotection">
            <a:extLst>
              <a:ext uri="{FF2B5EF4-FFF2-40B4-BE49-F238E27FC236}">
                <a16:creationId xmlns:a16="http://schemas.microsoft.com/office/drawing/2014/main" id="{5DD3C21F-DA3E-4BE7-AAC4-310C4E77212E}"/>
              </a:ext>
            </a:extLst>
          </p:cNvPr>
          <p:cNvSpPr txBox="1">
            <a:spLocks/>
          </p:cNvSpPr>
          <p:nvPr userDrawn="1"/>
        </p:nvSpPr>
        <p:spPr>
          <a:xfrm>
            <a:off x="9539592" y="6146407"/>
            <a:ext cx="2403362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DDecree">
            <a:extLst>
              <a:ext uri="{FF2B5EF4-FFF2-40B4-BE49-F238E27FC236}">
                <a16:creationId xmlns:a16="http://schemas.microsoft.com/office/drawing/2014/main" id="{E78352A8-ED6D-4F6E-BFE7-FD1EC319D79A}"/>
              </a:ext>
            </a:extLst>
          </p:cNvPr>
          <p:cNvSpPr txBox="1">
            <a:spLocks/>
          </p:cNvSpPr>
          <p:nvPr userDrawn="1"/>
        </p:nvSpPr>
        <p:spPr>
          <a:xfrm>
            <a:off x="9540000" y="6356098"/>
            <a:ext cx="2633844" cy="1979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4" name="DSecrecy">
            <a:extLst>
              <a:ext uri="{FF2B5EF4-FFF2-40B4-BE49-F238E27FC236}">
                <a16:creationId xmlns:a16="http://schemas.microsoft.com/office/drawing/2014/main" id="{8E73515E-696E-4CE4-8D36-10D1C0A0DD9C}"/>
              </a:ext>
            </a:extLst>
          </p:cNvPr>
          <p:cNvSpPr txBox="1">
            <a:spLocks/>
          </p:cNvSpPr>
          <p:nvPr userDrawn="1"/>
        </p:nvSpPr>
        <p:spPr>
          <a:xfrm>
            <a:off x="9540000" y="6503588"/>
            <a:ext cx="232628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" name="Kuva 4">
            <a:extLst>
              <a:ext uri="{FF2B5EF4-FFF2-40B4-BE49-F238E27FC236}">
                <a16:creationId xmlns:a16="http://schemas.microsoft.com/office/drawing/2014/main" id="{33C3268B-385E-41BC-B0E9-2A8D21E50A2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000" y="4917600"/>
            <a:ext cx="1944000" cy="1620000"/>
          </a:xfrm>
          <a:prstGeom prst="rect">
            <a:avLst/>
          </a:prstGeom>
        </p:spPr>
      </p:pic>
      <p:sp>
        <p:nvSpPr>
          <p:cNvPr id="2" name="duser_1">
            <a:extLst>
              <a:ext uri="{FF2B5EF4-FFF2-40B4-BE49-F238E27FC236}">
                <a16:creationId xmlns:a16="http://schemas.microsoft.com/office/drawing/2014/main" id="{A8F86CEC-5FD5-41C7-8C24-FA4C870F838E}"/>
              </a:ext>
            </a:extLst>
          </p:cNvPr>
          <p:cNvSpPr txBox="1"/>
          <p:nvPr userDrawn="1"/>
        </p:nvSpPr>
        <p:spPr>
          <a:xfrm>
            <a:off x="2282400" y="6530400"/>
            <a:ext cx="1846800" cy="234000"/>
          </a:xfrm>
          <a:prstGeom prst="rect">
            <a:avLst/>
          </a:prstGeom>
          <a:noFill/>
        </p:spPr>
        <p:txBody>
          <a:bodyPr vert="horz" lIns="0" tIns="0" rIns="0" bIns="0" rtlCol="0" anchor="t">
            <a:noAutofit/>
          </a:bodyPr>
          <a:lstStyle/>
          <a:p>
            <a:pPr algn="l"/>
            <a:endParaRPr lang="fi-FI" sz="1200">
              <a:solidFill>
                <a:srgbClr val="898989"/>
              </a:solidFill>
              <a:latin typeface="Tahoma" panose="020B0604030504040204" pitchFamily="34" charset="0"/>
            </a:endParaRPr>
          </a:p>
        </p:txBody>
      </p:sp>
      <p:sp>
        <p:nvSpPr>
          <p:cNvPr id="3" name="duser_2">
            <a:extLst>
              <a:ext uri="{FF2B5EF4-FFF2-40B4-BE49-F238E27FC236}">
                <a16:creationId xmlns:a16="http://schemas.microsoft.com/office/drawing/2014/main" id="{9C3E99AE-0AFE-4FE5-BB27-B9BD7B14BADC}"/>
              </a:ext>
            </a:extLst>
          </p:cNvPr>
          <p:cNvSpPr txBox="1"/>
          <p:nvPr userDrawn="1"/>
        </p:nvSpPr>
        <p:spPr>
          <a:xfrm>
            <a:off x="4118399" y="6353999"/>
            <a:ext cx="1846800" cy="234000"/>
          </a:xfrm>
          <a:prstGeom prst="rect">
            <a:avLst/>
          </a:prstGeom>
          <a:noFill/>
        </p:spPr>
        <p:txBody>
          <a:bodyPr vert="horz" lIns="0" tIns="0" rIns="0" bIns="0" rtlCol="0" anchor="t">
            <a:noAutofit/>
          </a:bodyPr>
          <a:lstStyle/>
          <a:p>
            <a:pPr algn="l"/>
            <a:endParaRPr lang="fi-FI" sz="1200">
              <a:solidFill>
                <a:srgbClr val="898989"/>
              </a:solidFill>
              <a:latin typeface="Tahoma" panose="020B0604030504040204" pitchFamily="34" charset="0"/>
            </a:endParaRPr>
          </a:p>
        </p:txBody>
      </p:sp>
      <p:sp>
        <p:nvSpPr>
          <p:cNvPr id="4" name="duser_3">
            <a:extLst>
              <a:ext uri="{FF2B5EF4-FFF2-40B4-BE49-F238E27FC236}">
                <a16:creationId xmlns:a16="http://schemas.microsoft.com/office/drawing/2014/main" id="{5508FC5C-48A1-46C5-9161-4E6F70C503C6}"/>
              </a:ext>
            </a:extLst>
          </p:cNvPr>
          <p:cNvSpPr txBox="1"/>
          <p:nvPr userDrawn="1"/>
        </p:nvSpPr>
        <p:spPr>
          <a:xfrm>
            <a:off x="4118399" y="6530400"/>
            <a:ext cx="1846800" cy="234000"/>
          </a:xfrm>
          <a:prstGeom prst="rect">
            <a:avLst/>
          </a:prstGeom>
          <a:noFill/>
        </p:spPr>
        <p:txBody>
          <a:bodyPr vert="horz" lIns="0" tIns="0" rIns="0" bIns="0" rtlCol="0" anchor="t">
            <a:noAutofit/>
          </a:bodyPr>
          <a:lstStyle/>
          <a:p>
            <a:pPr algn="l"/>
            <a:endParaRPr lang="fi-FI" sz="1200">
              <a:solidFill>
                <a:srgbClr val="898989"/>
              </a:solidFill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850846"/>
      </p:ext>
    </p:extLst>
  </p:cSld>
  <p:clrMapOvr>
    <a:masterClrMapping/>
  </p:clrMapOvr>
  <p:hf hdr="0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slid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7"/>
          <p:cNvSpPr>
            <a:spLocks noGrp="1"/>
          </p:cNvSpPr>
          <p:nvPr>
            <p:ph type="body" sz="quarter" idx="11"/>
          </p:nvPr>
        </p:nvSpPr>
        <p:spPr>
          <a:xfrm>
            <a:off x="623888" y="752474"/>
            <a:ext cx="3919537" cy="4054955"/>
          </a:xfrm>
        </p:spPr>
        <p:txBody>
          <a:bodyPr/>
          <a:lstStyle>
            <a:lvl1pPr marL="0" indent="0">
              <a:buFontTx/>
              <a:buNone/>
              <a:defRPr b="1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Exo 2" charset="0"/>
                <a:ea typeface="Exo 2" charset="0"/>
                <a:cs typeface="Exo 2" charset="0"/>
              </a:defRPr>
            </a:lvl3pPr>
            <a:lvl4pPr>
              <a:defRPr>
                <a:latin typeface="Exo 2" charset="0"/>
                <a:ea typeface="Exo 2" charset="0"/>
                <a:cs typeface="Exo 2" charset="0"/>
              </a:defRPr>
            </a:lvl4pPr>
            <a:lvl5pPr>
              <a:defRPr>
                <a:latin typeface="Exo 2" charset="0"/>
                <a:ea typeface="Exo 2" charset="0"/>
                <a:cs typeface="Exo 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433135" y="0"/>
            <a:ext cx="6758866" cy="6737350"/>
          </a:xfr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n>
                  <a:noFill/>
                </a:ln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fi-FI" dirty="0"/>
              <a:t>Lisää kuva </a:t>
            </a:r>
            <a:r>
              <a:rPr lang="fi-FI" dirty="0" err="1"/>
              <a:t>Kameleonin</a:t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Kuva 7">
            <a:extLst>
              <a:ext uri="{FF2B5EF4-FFF2-40B4-BE49-F238E27FC236}">
                <a16:creationId xmlns:a16="http://schemas.microsoft.com/office/drawing/2014/main" id="{9B1DFFF8-D476-44B3-90F4-D2B5A632F2F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000" y="4917600"/>
            <a:ext cx="1944000" cy="1620000"/>
          </a:xfrm>
          <a:prstGeom prst="rect">
            <a:avLst/>
          </a:prstGeom>
        </p:spPr>
      </p:pic>
      <p:sp>
        <p:nvSpPr>
          <p:cNvPr id="3" name="duser_1">
            <a:extLst>
              <a:ext uri="{FF2B5EF4-FFF2-40B4-BE49-F238E27FC236}">
                <a16:creationId xmlns:a16="http://schemas.microsoft.com/office/drawing/2014/main" id="{ABF97602-39CA-41EC-A3DF-13FAD35C30FC}"/>
              </a:ext>
            </a:extLst>
          </p:cNvPr>
          <p:cNvSpPr txBox="1"/>
          <p:nvPr userDrawn="1"/>
        </p:nvSpPr>
        <p:spPr>
          <a:xfrm>
            <a:off x="2282400" y="6530400"/>
            <a:ext cx="1846800" cy="234000"/>
          </a:xfrm>
          <a:prstGeom prst="rect">
            <a:avLst/>
          </a:prstGeom>
          <a:noFill/>
        </p:spPr>
        <p:txBody>
          <a:bodyPr vert="horz" lIns="0" tIns="0" rIns="0" bIns="0" rtlCol="0" anchor="t">
            <a:noAutofit/>
          </a:bodyPr>
          <a:lstStyle/>
          <a:p>
            <a:pPr algn="l"/>
            <a:endParaRPr lang="fi-FI" sz="1200">
              <a:solidFill>
                <a:srgbClr val="898989"/>
              </a:solidFill>
              <a:latin typeface="Tahoma" panose="020B0604030504040204" pitchFamily="34" charset="0"/>
            </a:endParaRPr>
          </a:p>
        </p:txBody>
      </p:sp>
      <p:sp>
        <p:nvSpPr>
          <p:cNvPr id="4" name="duser_2">
            <a:extLst>
              <a:ext uri="{FF2B5EF4-FFF2-40B4-BE49-F238E27FC236}">
                <a16:creationId xmlns:a16="http://schemas.microsoft.com/office/drawing/2014/main" id="{17A3C265-82C2-4CB2-BD89-1F2E9523BE2F}"/>
              </a:ext>
            </a:extLst>
          </p:cNvPr>
          <p:cNvSpPr txBox="1"/>
          <p:nvPr userDrawn="1"/>
        </p:nvSpPr>
        <p:spPr>
          <a:xfrm>
            <a:off x="4118399" y="6353999"/>
            <a:ext cx="1846800" cy="234000"/>
          </a:xfrm>
          <a:prstGeom prst="rect">
            <a:avLst/>
          </a:prstGeom>
          <a:noFill/>
        </p:spPr>
        <p:txBody>
          <a:bodyPr vert="horz" lIns="0" tIns="0" rIns="0" bIns="0" rtlCol="0" anchor="t">
            <a:noAutofit/>
          </a:bodyPr>
          <a:lstStyle/>
          <a:p>
            <a:pPr algn="l"/>
            <a:endParaRPr lang="fi-FI" sz="1200">
              <a:solidFill>
                <a:srgbClr val="898989"/>
              </a:solidFill>
              <a:latin typeface="Tahoma" panose="020B0604030504040204" pitchFamily="34" charset="0"/>
            </a:endParaRPr>
          </a:p>
        </p:txBody>
      </p:sp>
      <p:sp>
        <p:nvSpPr>
          <p:cNvPr id="5" name="duser_3">
            <a:extLst>
              <a:ext uri="{FF2B5EF4-FFF2-40B4-BE49-F238E27FC236}">
                <a16:creationId xmlns:a16="http://schemas.microsoft.com/office/drawing/2014/main" id="{7154B7D7-CD20-4740-B2BF-A8B3DBB2322E}"/>
              </a:ext>
            </a:extLst>
          </p:cNvPr>
          <p:cNvSpPr txBox="1"/>
          <p:nvPr userDrawn="1"/>
        </p:nvSpPr>
        <p:spPr>
          <a:xfrm>
            <a:off x="4118399" y="6530400"/>
            <a:ext cx="1846800" cy="234000"/>
          </a:xfrm>
          <a:prstGeom prst="rect">
            <a:avLst/>
          </a:prstGeom>
          <a:noFill/>
        </p:spPr>
        <p:txBody>
          <a:bodyPr vert="horz" lIns="0" tIns="0" rIns="0" bIns="0" rtlCol="0" anchor="t">
            <a:noAutofit/>
          </a:bodyPr>
          <a:lstStyle/>
          <a:p>
            <a:pPr algn="l"/>
            <a:endParaRPr lang="fi-FI" sz="1200">
              <a:solidFill>
                <a:srgbClr val="898989"/>
              </a:solidFill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883005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12526" y="18720"/>
            <a:ext cx="5989319" cy="3299205"/>
          </a:xfrm>
          <a:solidFill>
            <a:schemeClr val="bg1">
              <a:lumMod val="75000"/>
            </a:schemeClr>
          </a:solidFill>
        </p:spPr>
        <p:txBody>
          <a:bodyPr tIns="756000" bIns="468000" anchor="b" anchorCtr="1"/>
          <a:lstStyle>
            <a:lvl1pPr marL="0" indent="0">
              <a:buFontTx/>
              <a:buNone/>
              <a:defRPr sz="2000"/>
            </a:lvl1pPr>
          </a:lstStyle>
          <a:p>
            <a:r>
              <a:rPr lang="fi-FI" dirty="0"/>
              <a:t>Lisää 1. tämä kuva </a:t>
            </a:r>
            <a:r>
              <a:rPr lang="fi-FI" dirty="0" err="1"/>
              <a:t>Kameleonin</a:t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6129862" y="18720"/>
            <a:ext cx="6074664" cy="3299205"/>
          </a:xfrm>
          <a:solidFill>
            <a:schemeClr val="bg1">
              <a:lumMod val="75000"/>
            </a:schemeClr>
          </a:solidFill>
        </p:spPr>
        <p:txBody>
          <a:bodyPr tIns="756000" bIns="468000" anchor="b" anchorCtr="1">
            <a:normAutofit/>
          </a:bodyPr>
          <a:lstStyle>
            <a:lvl1pPr marL="0" indent="0">
              <a:buFontTx/>
              <a:buNone/>
              <a:defRPr sz="2000"/>
            </a:lvl1pPr>
          </a:lstStyle>
          <a:p>
            <a:r>
              <a:rPr lang="fi-FI" dirty="0"/>
              <a:t>Lisää 2. tämä kuva </a:t>
            </a:r>
            <a:r>
              <a:rPr lang="fi-FI" dirty="0" err="1"/>
              <a:t>Kameleonin</a:t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12526" y="3425619"/>
            <a:ext cx="5989319" cy="3299205"/>
          </a:xfrm>
          <a:solidFill>
            <a:schemeClr val="bg1">
              <a:lumMod val="75000"/>
            </a:schemeClr>
          </a:solidFill>
        </p:spPr>
        <p:txBody>
          <a:bodyPr tIns="756000" bIns="468000" anchor="b" anchorCtr="1"/>
          <a:lstStyle>
            <a:lvl1pPr marL="0" indent="0">
              <a:buFontTx/>
              <a:buNone/>
              <a:defRPr sz="2000"/>
            </a:lvl1pPr>
          </a:lstStyle>
          <a:p>
            <a:r>
              <a:rPr lang="fi-FI" dirty="0"/>
              <a:t>Lisää 3. tämä kuva </a:t>
            </a:r>
            <a:r>
              <a:rPr lang="fi-FI" dirty="0" err="1"/>
              <a:t>Kameleonin</a:t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6129862" y="3425619"/>
            <a:ext cx="6074664" cy="3299205"/>
          </a:xfrm>
          <a:solidFill>
            <a:schemeClr val="bg1">
              <a:lumMod val="75000"/>
            </a:schemeClr>
          </a:solidFill>
        </p:spPr>
        <p:txBody>
          <a:bodyPr tIns="756000" bIns="468000" anchor="b" anchorCtr="1"/>
          <a:lstStyle>
            <a:lvl1pPr marL="0" indent="0">
              <a:buFontTx/>
              <a:buNone/>
              <a:defRPr sz="2000"/>
            </a:lvl1pPr>
          </a:lstStyle>
          <a:p>
            <a:r>
              <a:rPr lang="fi-FI" dirty="0"/>
              <a:t>Lisää 4. tämä kuva </a:t>
            </a:r>
            <a:r>
              <a:rPr lang="fi-FI" dirty="0" err="1"/>
              <a:t>Kameleonin</a:t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0" y="374808"/>
            <a:ext cx="5989319" cy="877888"/>
          </a:xfrm>
        </p:spPr>
        <p:txBody>
          <a:bodyPr anchor="ctr" anchorCtr="1"/>
          <a:lstStyle/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6117336" y="374808"/>
            <a:ext cx="5989319" cy="877888"/>
          </a:xfrm>
        </p:spPr>
        <p:txBody>
          <a:bodyPr anchor="ctr" anchorCtr="1"/>
          <a:lstStyle/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0" y="3812953"/>
            <a:ext cx="5989319" cy="877888"/>
          </a:xfrm>
        </p:spPr>
        <p:txBody>
          <a:bodyPr anchor="ctr" anchorCtr="1"/>
          <a:lstStyle/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19"/>
          </p:nvPr>
        </p:nvSpPr>
        <p:spPr>
          <a:xfrm>
            <a:off x="6117336" y="3812953"/>
            <a:ext cx="5989319" cy="877888"/>
          </a:xfrm>
        </p:spPr>
        <p:txBody>
          <a:bodyPr anchor="ctr" anchorCtr="1"/>
          <a:lstStyle/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Rectangle 18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143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aka_palkki_kuva_k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0" indent="0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ja lisää kuva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chemeClr val="accent2">
              <a:alpha val="75000"/>
            </a:scheme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/>
              <a:t>Muokkaa perustyyl. napsautt.</a:t>
            </a:r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1761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tsikko ja sisältö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838200" y="1905000"/>
            <a:ext cx="10487025" cy="4010025"/>
          </a:xfrm>
        </p:spPr>
        <p:txBody>
          <a:bodyPr/>
          <a:lstStyle>
            <a:lvl1pPr>
              <a:defRPr sz="2400"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5234" y="6356350"/>
            <a:ext cx="5185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eukarelialogoplaceholder"/>
          <p:cNvSpPr txBox="1"/>
          <p:nvPr userDrawn="1"/>
        </p:nvSpPr>
        <p:spPr>
          <a:xfrm>
            <a:off x="864000" y="6002532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5" name="eulogoplaceholder"/>
          <p:cNvSpPr txBox="1"/>
          <p:nvPr userDrawn="1"/>
        </p:nvSpPr>
        <p:spPr>
          <a:xfrm>
            <a:off x="864000" y="5983065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7" name="eulogotenplaceholder"/>
          <p:cNvSpPr txBox="1"/>
          <p:nvPr userDrawn="1"/>
        </p:nvSpPr>
        <p:spPr>
          <a:xfrm>
            <a:off x="864000" y="6228000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21" name="eufinancelogoplaceholder"/>
          <p:cNvSpPr txBox="1"/>
          <p:nvPr userDrawn="1"/>
        </p:nvSpPr>
        <p:spPr>
          <a:xfrm>
            <a:off x="864000" y="6228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3905825253"/>
      </p:ext>
    </p:extLst>
  </p:cSld>
  <p:clrMapOvr>
    <a:masterClrMapping/>
  </p:clrMapOvr>
  <p:hf hdr="0"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and_content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399612" cy="1325563"/>
          </a:xfrm>
        </p:spPr>
        <p:txBody>
          <a:bodyPr>
            <a:normAutofit/>
          </a:bodyPr>
          <a:lstStyle>
            <a:lvl1pPr>
              <a:defRPr sz="36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838200" y="1905000"/>
            <a:ext cx="10487025" cy="4010025"/>
          </a:xfrm>
        </p:spPr>
        <p:txBody>
          <a:bodyPr/>
          <a:lstStyle>
            <a:lvl1pPr>
              <a:defRPr sz="2400"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5234" y="6356350"/>
            <a:ext cx="5185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eukarelialogoplaceholder"/>
          <p:cNvSpPr txBox="1"/>
          <p:nvPr userDrawn="1"/>
        </p:nvSpPr>
        <p:spPr>
          <a:xfrm>
            <a:off x="864000" y="6002532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4" name="eulogotenplaceholder"/>
          <p:cNvSpPr txBox="1"/>
          <p:nvPr userDrawn="1"/>
        </p:nvSpPr>
        <p:spPr>
          <a:xfrm>
            <a:off x="864000" y="6228000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8" name="eulogoplaceholder"/>
          <p:cNvSpPr txBox="1"/>
          <p:nvPr userDrawn="1"/>
        </p:nvSpPr>
        <p:spPr>
          <a:xfrm>
            <a:off x="864000" y="5983065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9" name="eufinancelogoplaceholder"/>
          <p:cNvSpPr txBox="1"/>
          <p:nvPr userDrawn="1"/>
        </p:nvSpPr>
        <p:spPr>
          <a:xfrm>
            <a:off x="864000" y="6228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21EF0740-5842-4D4A-BA64-488A09065B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60000" y="349200"/>
            <a:ext cx="1728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626685"/>
      </p:ext>
    </p:extLst>
  </p:cSld>
  <p:clrMapOvr>
    <a:masterClrMapping/>
  </p:clrMapOvr>
  <p:hf hdr="0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aka_palkki_kuva_v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15875"/>
            <a:ext cx="12192000" cy="6721475"/>
          </a:xfrm>
        </p:spPr>
        <p:txBody>
          <a:bodyPr wrap="none" tIns="1224000" anchor="t" anchorCtr="1"/>
          <a:lstStyle>
            <a:lvl1pPr marL="0" indent="0">
              <a:buFontTx/>
              <a:buNone/>
              <a:defRPr lang="fi-FI" b="0" i="0" smtClean="0">
                <a:effectLst/>
              </a:defRPr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ja lisää kuva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tai esim. omista tiedostoista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rgbClr val="49C2F0">
              <a:alpha val="75000"/>
            </a:srgb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5288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aaka_palkki_kuva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0" indent="0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ja lisää kuva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tai esim. omista tiedostoista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rgbClr val="00B0CC">
              <a:alpha val="75000"/>
            </a:srgb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2653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aka_palkki_kuva_k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0" indent="0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ja lisää kuva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rgbClr val="049BE2">
              <a:alpha val="75000"/>
            </a:srgb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5042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aka_palkki_kuva_t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0" indent="0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ja lisää kuva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rgbClr val="0463AF">
              <a:alpha val="75000"/>
            </a:srgb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2768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aka_palkki_kuva_lila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0" indent="0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ja lisää kuva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rgbClr val="DD38F2">
              <a:alpha val="75000"/>
            </a:srgb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0834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aka_palkki_kuva_pinkki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ja lisää kuva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rgbClr val="FF008F">
              <a:alpha val="75000"/>
            </a:srgb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2481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aka_palkki_kuva_oranssi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0" indent="0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ja lisää kuva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rgbClr val="FF5100">
              <a:alpha val="75000"/>
            </a:srgb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6474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pea_palkki_kuva_v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3960000" indent="0" algn="r">
              <a:buFontTx/>
              <a:buNone/>
              <a:defRPr/>
            </a:lvl1pPr>
          </a:lstStyle>
          <a:p>
            <a:r>
              <a:rPr lang="fi-FI" b="0" i="0" dirty="0">
                <a:effectLst/>
                <a:latin typeface="Segoe UI" panose="020B0502040204020203" pitchFamily="34" charset="0"/>
              </a:rPr>
              <a:t>Valitse harmaa tausta-alue aktiiviseksi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ja lisää kuva </a:t>
            </a:r>
            <a:r>
              <a:rPr lang="fi-FI" b="0" i="0" dirty="0" err="1">
                <a:effectLst/>
                <a:latin typeface="Segoe UI" panose="020B0502040204020203" pitchFamily="34" charset="0"/>
              </a:rPr>
              <a:t>Kameleonin</a:t>
            </a:r>
            <a:r>
              <a:rPr lang="fi-FI" b="0" i="0" dirty="0">
                <a:effectLst/>
                <a:latin typeface="Segoe UI" panose="020B0502040204020203" pitchFamily="34" charset="0"/>
              </a:rPr>
              <a:t> kuvagalleriasta </a:t>
            </a:r>
            <a:br>
              <a:rPr lang="fi-FI" b="0" i="0" dirty="0">
                <a:effectLst/>
                <a:latin typeface="Segoe UI" panose="020B0502040204020203" pitchFamily="34" charset="0"/>
              </a:rPr>
            </a:br>
            <a:r>
              <a:rPr lang="fi-FI" b="0" i="0" dirty="0">
                <a:effectLst/>
                <a:latin typeface="Segoe UI" panose="020B0502040204020203" pitchFamily="34" charset="0"/>
              </a:rPr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41374" y="-7409"/>
            <a:ext cx="3987800" cy="6737351"/>
          </a:xfrm>
          <a:solidFill>
            <a:srgbClr val="49C2F0">
              <a:alpha val="75000"/>
            </a:srgb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0" y="2702740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4032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56.xml"/><Relationship Id="rId18" Type="http://schemas.openxmlformats.org/officeDocument/2006/relationships/slideLayout" Target="../slideLayouts/slideLayout61.xml"/><Relationship Id="rId26" Type="http://schemas.openxmlformats.org/officeDocument/2006/relationships/slideLayout" Target="../slideLayouts/slideLayout69.xml"/><Relationship Id="rId39" Type="http://schemas.openxmlformats.org/officeDocument/2006/relationships/slideLayout" Target="../slideLayouts/slideLayout82.xml"/><Relationship Id="rId21" Type="http://schemas.openxmlformats.org/officeDocument/2006/relationships/slideLayout" Target="../slideLayouts/slideLayout64.xml"/><Relationship Id="rId34" Type="http://schemas.openxmlformats.org/officeDocument/2006/relationships/slideLayout" Target="../slideLayouts/slideLayout77.xml"/><Relationship Id="rId42" Type="http://schemas.openxmlformats.org/officeDocument/2006/relationships/slideLayout" Target="../slideLayouts/slideLayout85.xml"/><Relationship Id="rId7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5.xml"/><Relationship Id="rId16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63.xml"/><Relationship Id="rId29" Type="http://schemas.openxmlformats.org/officeDocument/2006/relationships/slideLayout" Target="../slideLayouts/slideLayout72.xml"/><Relationship Id="rId41" Type="http://schemas.openxmlformats.org/officeDocument/2006/relationships/slideLayout" Target="../slideLayouts/slideLayout84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54.xml"/><Relationship Id="rId24" Type="http://schemas.openxmlformats.org/officeDocument/2006/relationships/slideLayout" Target="../slideLayouts/slideLayout67.xml"/><Relationship Id="rId32" Type="http://schemas.openxmlformats.org/officeDocument/2006/relationships/slideLayout" Target="../slideLayouts/slideLayout75.xml"/><Relationship Id="rId37" Type="http://schemas.openxmlformats.org/officeDocument/2006/relationships/slideLayout" Target="../slideLayouts/slideLayout80.xml"/><Relationship Id="rId40" Type="http://schemas.openxmlformats.org/officeDocument/2006/relationships/slideLayout" Target="../slideLayouts/slideLayout83.xml"/><Relationship Id="rId5" Type="http://schemas.openxmlformats.org/officeDocument/2006/relationships/slideLayout" Target="../slideLayouts/slideLayout48.xml"/><Relationship Id="rId15" Type="http://schemas.openxmlformats.org/officeDocument/2006/relationships/slideLayout" Target="../slideLayouts/slideLayout58.xml"/><Relationship Id="rId23" Type="http://schemas.openxmlformats.org/officeDocument/2006/relationships/slideLayout" Target="../slideLayouts/slideLayout66.xml"/><Relationship Id="rId28" Type="http://schemas.openxmlformats.org/officeDocument/2006/relationships/slideLayout" Target="../slideLayouts/slideLayout71.xml"/><Relationship Id="rId36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53.xml"/><Relationship Id="rId19" Type="http://schemas.openxmlformats.org/officeDocument/2006/relationships/slideLayout" Target="../slideLayouts/slideLayout62.xml"/><Relationship Id="rId31" Type="http://schemas.openxmlformats.org/officeDocument/2006/relationships/slideLayout" Target="../slideLayouts/slideLayout74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Relationship Id="rId14" Type="http://schemas.openxmlformats.org/officeDocument/2006/relationships/slideLayout" Target="../slideLayouts/slideLayout57.xml"/><Relationship Id="rId22" Type="http://schemas.openxmlformats.org/officeDocument/2006/relationships/slideLayout" Target="../slideLayouts/slideLayout65.xml"/><Relationship Id="rId27" Type="http://schemas.openxmlformats.org/officeDocument/2006/relationships/slideLayout" Target="../slideLayouts/slideLayout70.xml"/><Relationship Id="rId30" Type="http://schemas.openxmlformats.org/officeDocument/2006/relationships/slideLayout" Target="../slideLayouts/slideLayout73.xml"/><Relationship Id="rId35" Type="http://schemas.openxmlformats.org/officeDocument/2006/relationships/slideLayout" Target="../slideLayouts/slideLayout78.xml"/><Relationship Id="rId43" Type="http://schemas.openxmlformats.org/officeDocument/2006/relationships/theme" Target="../theme/theme2.xml"/><Relationship Id="rId8" Type="http://schemas.openxmlformats.org/officeDocument/2006/relationships/slideLayout" Target="../slideLayouts/slideLayout51.xml"/><Relationship Id="rId3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5.xml"/><Relationship Id="rId17" Type="http://schemas.openxmlformats.org/officeDocument/2006/relationships/slideLayout" Target="../slideLayouts/slideLayout60.xml"/><Relationship Id="rId25" Type="http://schemas.openxmlformats.org/officeDocument/2006/relationships/slideLayout" Target="../slideLayouts/slideLayout68.xml"/><Relationship Id="rId33" Type="http://schemas.openxmlformats.org/officeDocument/2006/relationships/slideLayout" Target="../slideLayouts/slideLayout76.xml"/><Relationship Id="rId38" Type="http://schemas.openxmlformats.org/officeDocument/2006/relationships/slideLayout" Target="../slideLayouts/slideLayout81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98.xml"/><Relationship Id="rId18" Type="http://schemas.openxmlformats.org/officeDocument/2006/relationships/slideLayout" Target="../slideLayouts/slideLayout103.xml"/><Relationship Id="rId26" Type="http://schemas.openxmlformats.org/officeDocument/2006/relationships/slideLayout" Target="../slideLayouts/slideLayout111.xml"/><Relationship Id="rId39" Type="http://schemas.openxmlformats.org/officeDocument/2006/relationships/slideLayout" Target="../slideLayouts/slideLayout124.xml"/><Relationship Id="rId21" Type="http://schemas.openxmlformats.org/officeDocument/2006/relationships/slideLayout" Target="../slideLayouts/slideLayout106.xml"/><Relationship Id="rId34" Type="http://schemas.openxmlformats.org/officeDocument/2006/relationships/slideLayout" Target="../slideLayouts/slideLayout119.xml"/><Relationship Id="rId42" Type="http://schemas.openxmlformats.org/officeDocument/2006/relationships/slideLayout" Target="../slideLayouts/slideLayout127.xml"/><Relationship Id="rId47" Type="http://schemas.openxmlformats.org/officeDocument/2006/relationships/theme" Target="../theme/theme3.xml"/><Relationship Id="rId7" Type="http://schemas.openxmlformats.org/officeDocument/2006/relationships/slideLayout" Target="../slideLayouts/slideLayout92.xml"/><Relationship Id="rId2" Type="http://schemas.openxmlformats.org/officeDocument/2006/relationships/slideLayout" Target="../slideLayouts/slideLayout87.xml"/><Relationship Id="rId16" Type="http://schemas.openxmlformats.org/officeDocument/2006/relationships/slideLayout" Target="../slideLayouts/slideLayout101.xml"/><Relationship Id="rId29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86.xml"/><Relationship Id="rId6" Type="http://schemas.openxmlformats.org/officeDocument/2006/relationships/slideLayout" Target="../slideLayouts/slideLayout91.xml"/><Relationship Id="rId11" Type="http://schemas.openxmlformats.org/officeDocument/2006/relationships/slideLayout" Target="../slideLayouts/slideLayout96.xml"/><Relationship Id="rId24" Type="http://schemas.openxmlformats.org/officeDocument/2006/relationships/slideLayout" Target="../slideLayouts/slideLayout109.xml"/><Relationship Id="rId32" Type="http://schemas.openxmlformats.org/officeDocument/2006/relationships/slideLayout" Target="../slideLayouts/slideLayout117.xml"/><Relationship Id="rId37" Type="http://schemas.openxmlformats.org/officeDocument/2006/relationships/slideLayout" Target="../slideLayouts/slideLayout122.xml"/><Relationship Id="rId40" Type="http://schemas.openxmlformats.org/officeDocument/2006/relationships/slideLayout" Target="../slideLayouts/slideLayout125.xml"/><Relationship Id="rId45" Type="http://schemas.openxmlformats.org/officeDocument/2006/relationships/slideLayout" Target="../slideLayouts/slideLayout130.xml"/><Relationship Id="rId5" Type="http://schemas.openxmlformats.org/officeDocument/2006/relationships/slideLayout" Target="../slideLayouts/slideLayout90.xml"/><Relationship Id="rId15" Type="http://schemas.openxmlformats.org/officeDocument/2006/relationships/slideLayout" Target="../slideLayouts/slideLayout100.xml"/><Relationship Id="rId23" Type="http://schemas.openxmlformats.org/officeDocument/2006/relationships/slideLayout" Target="../slideLayouts/slideLayout108.xml"/><Relationship Id="rId28" Type="http://schemas.openxmlformats.org/officeDocument/2006/relationships/slideLayout" Target="../slideLayouts/slideLayout113.xml"/><Relationship Id="rId36" Type="http://schemas.openxmlformats.org/officeDocument/2006/relationships/slideLayout" Target="../slideLayouts/slideLayout121.xml"/><Relationship Id="rId10" Type="http://schemas.openxmlformats.org/officeDocument/2006/relationships/slideLayout" Target="../slideLayouts/slideLayout95.xml"/><Relationship Id="rId19" Type="http://schemas.openxmlformats.org/officeDocument/2006/relationships/slideLayout" Target="../slideLayouts/slideLayout104.xml"/><Relationship Id="rId31" Type="http://schemas.openxmlformats.org/officeDocument/2006/relationships/slideLayout" Target="../slideLayouts/slideLayout116.xml"/><Relationship Id="rId44" Type="http://schemas.openxmlformats.org/officeDocument/2006/relationships/slideLayout" Target="../slideLayouts/slideLayout129.xml"/><Relationship Id="rId4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4.xml"/><Relationship Id="rId14" Type="http://schemas.openxmlformats.org/officeDocument/2006/relationships/slideLayout" Target="../slideLayouts/slideLayout99.xml"/><Relationship Id="rId22" Type="http://schemas.openxmlformats.org/officeDocument/2006/relationships/slideLayout" Target="../slideLayouts/slideLayout107.xml"/><Relationship Id="rId27" Type="http://schemas.openxmlformats.org/officeDocument/2006/relationships/slideLayout" Target="../slideLayouts/slideLayout112.xml"/><Relationship Id="rId30" Type="http://schemas.openxmlformats.org/officeDocument/2006/relationships/slideLayout" Target="../slideLayouts/slideLayout115.xml"/><Relationship Id="rId35" Type="http://schemas.openxmlformats.org/officeDocument/2006/relationships/slideLayout" Target="../slideLayouts/slideLayout120.xml"/><Relationship Id="rId43" Type="http://schemas.openxmlformats.org/officeDocument/2006/relationships/slideLayout" Target="../slideLayouts/slideLayout128.xml"/><Relationship Id="rId8" Type="http://schemas.openxmlformats.org/officeDocument/2006/relationships/slideLayout" Target="../slideLayouts/slideLayout93.xml"/><Relationship Id="rId3" Type="http://schemas.openxmlformats.org/officeDocument/2006/relationships/slideLayout" Target="../slideLayouts/slideLayout88.xml"/><Relationship Id="rId12" Type="http://schemas.openxmlformats.org/officeDocument/2006/relationships/slideLayout" Target="../slideLayouts/slideLayout97.xml"/><Relationship Id="rId17" Type="http://schemas.openxmlformats.org/officeDocument/2006/relationships/slideLayout" Target="../slideLayouts/slideLayout102.xml"/><Relationship Id="rId25" Type="http://schemas.openxmlformats.org/officeDocument/2006/relationships/slideLayout" Target="../slideLayouts/slideLayout110.xml"/><Relationship Id="rId33" Type="http://schemas.openxmlformats.org/officeDocument/2006/relationships/slideLayout" Target="../slideLayouts/slideLayout118.xml"/><Relationship Id="rId38" Type="http://schemas.openxmlformats.org/officeDocument/2006/relationships/slideLayout" Target="../slideLayouts/slideLayout123.xml"/><Relationship Id="rId46" Type="http://schemas.openxmlformats.org/officeDocument/2006/relationships/slideLayout" Target="../slideLayouts/slideLayout131.xml"/><Relationship Id="rId20" Type="http://schemas.openxmlformats.org/officeDocument/2006/relationships/slideLayout" Target="../slideLayouts/slideLayout105.xml"/><Relationship Id="rId41" Type="http://schemas.openxmlformats.org/officeDocument/2006/relationships/slideLayout" Target="../slideLayouts/slideLayout126.xml"/></Relationships>
</file>

<file path=ppt/slideMasters/_rels/slideMaster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44.xml"/><Relationship Id="rId18" Type="http://schemas.openxmlformats.org/officeDocument/2006/relationships/slideLayout" Target="../slideLayouts/slideLayout149.xml"/><Relationship Id="rId26" Type="http://schemas.openxmlformats.org/officeDocument/2006/relationships/slideLayout" Target="../slideLayouts/slideLayout157.xml"/><Relationship Id="rId39" Type="http://schemas.openxmlformats.org/officeDocument/2006/relationships/slideLayout" Target="../slideLayouts/slideLayout170.xml"/><Relationship Id="rId21" Type="http://schemas.openxmlformats.org/officeDocument/2006/relationships/slideLayout" Target="../slideLayouts/slideLayout152.xml"/><Relationship Id="rId34" Type="http://schemas.openxmlformats.org/officeDocument/2006/relationships/slideLayout" Target="../slideLayouts/slideLayout165.xml"/><Relationship Id="rId42" Type="http://schemas.openxmlformats.org/officeDocument/2006/relationships/slideLayout" Target="../slideLayouts/slideLayout173.xml"/><Relationship Id="rId7" Type="http://schemas.openxmlformats.org/officeDocument/2006/relationships/slideLayout" Target="../slideLayouts/slideLayout138.xml"/><Relationship Id="rId2" Type="http://schemas.openxmlformats.org/officeDocument/2006/relationships/slideLayout" Target="../slideLayouts/slideLayout133.xml"/><Relationship Id="rId16" Type="http://schemas.openxmlformats.org/officeDocument/2006/relationships/slideLayout" Target="../slideLayouts/slideLayout147.xml"/><Relationship Id="rId20" Type="http://schemas.openxmlformats.org/officeDocument/2006/relationships/slideLayout" Target="../slideLayouts/slideLayout151.xml"/><Relationship Id="rId29" Type="http://schemas.openxmlformats.org/officeDocument/2006/relationships/slideLayout" Target="../slideLayouts/slideLayout160.xml"/><Relationship Id="rId41" Type="http://schemas.openxmlformats.org/officeDocument/2006/relationships/slideLayout" Target="../slideLayouts/slideLayout172.xml"/><Relationship Id="rId1" Type="http://schemas.openxmlformats.org/officeDocument/2006/relationships/slideLayout" Target="../slideLayouts/slideLayout132.xml"/><Relationship Id="rId6" Type="http://schemas.openxmlformats.org/officeDocument/2006/relationships/slideLayout" Target="../slideLayouts/slideLayout137.xml"/><Relationship Id="rId11" Type="http://schemas.openxmlformats.org/officeDocument/2006/relationships/slideLayout" Target="../slideLayouts/slideLayout142.xml"/><Relationship Id="rId24" Type="http://schemas.openxmlformats.org/officeDocument/2006/relationships/slideLayout" Target="../slideLayouts/slideLayout155.xml"/><Relationship Id="rId32" Type="http://schemas.openxmlformats.org/officeDocument/2006/relationships/slideLayout" Target="../slideLayouts/slideLayout163.xml"/><Relationship Id="rId37" Type="http://schemas.openxmlformats.org/officeDocument/2006/relationships/slideLayout" Target="../slideLayouts/slideLayout168.xml"/><Relationship Id="rId40" Type="http://schemas.openxmlformats.org/officeDocument/2006/relationships/slideLayout" Target="../slideLayouts/slideLayout171.xml"/><Relationship Id="rId5" Type="http://schemas.openxmlformats.org/officeDocument/2006/relationships/slideLayout" Target="../slideLayouts/slideLayout136.xml"/><Relationship Id="rId15" Type="http://schemas.openxmlformats.org/officeDocument/2006/relationships/slideLayout" Target="../slideLayouts/slideLayout146.xml"/><Relationship Id="rId23" Type="http://schemas.openxmlformats.org/officeDocument/2006/relationships/slideLayout" Target="../slideLayouts/slideLayout154.xml"/><Relationship Id="rId28" Type="http://schemas.openxmlformats.org/officeDocument/2006/relationships/slideLayout" Target="../slideLayouts/slideLayout159.xml"/><Relationship Id="rId36" Type="http://schemas.openxmlformats.org/officeDocument/2006/relationships/slideLayout" Target="../slideLayouts/slideLayout167.xml"/><Relationship Id="rId10" Type="http://schemas.openxmlformats.org/officeDocument/2006/relationships/slideLayout" Target="../slideLayouts/slideLayout141.xml"/><Relationship Id="rId19" Type="http://schemas.openxmlformats.org/officeDocument/2006/relationships/slideLayout" Target="../slideLayouts/slideLayout150.xml"/><Relationship Id="rId31" Type="http://schemas.openxmlformats.org/officeDocument/2006/relationships/slideLayout" Target="../slideLayouts/slideLayout162.xml"/><Relationship Id="rId44" Type="http://schemas.openxmlformats.org/officeDocument/2006/relationships/theme" Target="../theme/theme4.xml"/><Relationship Id="rId4" Type="http://schemas.openxmlformats.org/officeDocument/2006/relationships/slideLayout" Target="../slideLayouts/slideLayout135.xml"/><Relationship Id="rId9" Type="http://schemas.openxmlformats.org/officeDocument/2006/relationships/slideLayout" Target="../slideLayouts/slideLayout140.xml"/><Relationship Id="rId14" Type="http://schemas.openxmlformats.org/officeDocument/2006/relationships/slideLayout" Target="../slideLayouts/slideLayout145.xml"/><Relationship Id="rId22" Type="http://schemas.openxmlformats.org/officeDocument/2006/relationships/slideLayout" Target="../slideLayouts/slideLayout153.xml"/><Relationship Id="rId27" Type="http://schemas.openxmlformats.org/officeDocument/2006/relationships/slideLayout" Target="../slideLayouts/slideLayout158.xml"/><Relationship Id="rId30" Type="http://schemas.openxmlformats.org/officeDocument/2006/relationships/slideLayout" Target="../slideLayouts/slideLayout161.xml"/><Relationship Id="rId35" Type="http://schemas.openxmlformats.org/officeDocument/2006/relationships/slideLayout" Target="../slideLayouts/slideLayout166.xml"/><Relationship Id="rId43" Type="http://schemas.openxmlformats.org/officeDocument/2006/relationships/slideLayout" Target="../slideLayouts/slideLayout174.xml"/><Relationship Id="rId8" Type="http://schemas.openxmlformats.org/officeDocument/2006/relationships/slideLayout" Target="../slideLayouts/slideLayout139.xml"/><Relationship Id="rId3" Type="http://schemas.openxmlformats.org/officeDocument/2006/relationships/slideLayout" Target="../slideLayouts/slideLayout134.xml"/><Relationship Id="rId12" Type="http://schemas.openxmlformats.org/officeDocument/2006/relationships/slideLayout" Target="../slideLayouts/slideLayout143.xml"/><Relationship Id="rId17" Type="http://schemas.openxmlformats.org/officeDocument/2006/relationships/slideLayout" Target="../slideLayouts/slideLayout148.xml"/><Relationship Id="rId25" Type="http://schemas.openxmlformats.org/officeDocument/2006/relationships/slideLayout" Target="../slideLayouts/slideLayout156.xml"/><Relationship Id="rId33" Type="http://schemas.openxmlformats.org/officeDocument/2006/relationships/slideLayout" Target="../slideLayouts/slideLayout164.xml"/><Relationship Id="rId38" Type="http://schemas.openxmlformats.org/officeDocument/2006/relationships/slideLayout" Target="../slideLayouts/slideLayout16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8200" y="6356350"/>
            <a:ext cx="22124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Magnus Nygård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5541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/>
              <a:t>9.11.2022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004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1" r:id="rId3"/>
    <p:sldLayoutId id="2147483664" r:id="rId4"/>
    <p:sldLayoutId id="2147483665" r:id="rId5"/>
    <p:sldLayoutId id="2147483744" r:id="rId6"/>
    <p:sldLayoutId id="2147483669" r:id="rId7"/>
    <p:sldLayoutId id="2147483724" r:id="rId8"/>
    <p:sldLayoutId id="2147483671" r:id="rId9"/>
    <p:sldLayoutId id="2147483672" r:id="rId10"/>
    <p:sldLayoutId id="2147483673" r:id="rId11"/>
    <p:sldLayoutId id="2147483676" r:id="rId12"/>
    <p:sldLayoutId id="2147483677" r:id="rId13"/>
    <p:sldLayoutId id="2147483678" r:id="rId14"/>
    <p:sldLayoutId id="2147483679" r:id="rId15"/>
    <p:sldLayoutId id="2147483680" r:id="rId16"/>
    <p:sldLayoutId id="2147483681" r:id="rId17"/>
    <p:sldLayoutId id="2147483682" r:id="rId18"/>
    <p:sldLayoutId id="2147483685" r:id="rId19"/>
    <p:sldLayoutId id="2147483686" r:id="rId20"/>
    <p:sldLayoutId id="2147483743" r:id="rId21"/>
    <p:sldLayoutId id="2147483726" r:id="rId22"/>
    <p:sldLayoutId id="2147483727" r:id="rId23"/>
    <p:sldLayoutId id="2147483728" r:id="rId24"/>
    <p:sldLayoutId id="2147483729" r:id="rId25"/>
    <p:sldLayoutId id="2147483730" r:id="rId26"/>
    <p:sldLayoutId id="2147483731" r:id="rId27"/>
    <p:sldLayoutId id="2147483732" r:id="rId28"/>
    <p:sldLayoutId id="2147483733" r:id="rId29"/>
    <p:sldLayoutId id="2147483734" r:id="rId30"/>
    <p:sldLayoutId id="2147483735" r:id="rId31"/>
    <p:sldLayoutId id="2147483736" r:id="rId32"/>
    <p:sldLayoutId id="2147483737" r:id="rId33"/>
    <p:sldLayoutId id="2147483738" r:id="rId34"/>
    <p:sldLayoutId id="2147483739" r:id="rId35"/>
    <p:sldLayoutId id="2147483740" r:id="rId36"/>
    <p:sldLayoutId id="2147483741" r:id="rId37"/>
    <p:sldLayoutId id="2147483742" r:id="rId38"/>
    <p:sldLayoutId id="2147483705" r:id="rId39"/>
    <p:sldLayoutId id="2147483708" r:id="rId40"/>
    <p:sldLayoutId id="2147483745" r:id="rId41"/>
    <p:sldLayoutId id="2147483746" r:id="rId42"/>
    <p:sldLayoutId id="2147483884" r:id="rId4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5541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/>
              <a:t>9.11.2022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8201" y="6356351"/>
            <a:ext cx="22124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Magnus Nygård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657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  <p:sldLayoutId id="2147483759" r:id="rId12"/>
    <p:sldLayoutId id="2147483760" r:id="rId13"/>
    <p:sldLayoutId id="2147483761" r:id="rId14"/>
    <p:sldLayoutId id="2147483762" r:id="rId15"/>
    <p:sldLayoutId id="2147483763" r:id="rId16"/>
    <p:sldLayoutId id="2147483764" r:id="rId17"/>
    <p:sldLayoutId id="2147483765" r:id="rId18"/>
    <p:sldLayoutId id="2147483766" r:id="rId19"/>
    <p:sldLayoutId id="2147483767" r:id="rId20"/>
    <p:sldLayoutId id="2147483768" r:id="rId21"/>
    <p:sldLayoutId id="2147483769" r:id="rId22"/>
    <p:sldLayoutId id="2147483770" r:id="rId23"/>
    <p:sldLayoutId id="2147483771" r:id="rId24"/>
    <p:sldLayoutId id="2147483772" r:id="rId25"/>
    <p:sldLayoutId id="2147483773" r:id="rId26"/>
    <p:sldLayoutId id="2147483774" r:id="rId27"/>
    <p:sldLayoutId id="2147483775" r:id="rId28"/>
    <p:sldLayoutId id="2147483776" r:id="rId29"/>
    <p:sldLayoutId id="2147483777" r:id="rId30"/>
    <p:sldLayoutId id="2147483778" r:id="rId31"/>
    <p:sldLayoutId id="2147483779" r:id="rId32"/>
    <p:sldLayoutId id="2147483780" r:id="rId33"/>
    <p:sldLayoutId id="2147483781" r:id="rId34"/>
    <p:sldLayoutId id="2147483782" r:id="rId35"/>
    <p:sldLayoutId id="2147483783" r:id="rId36"/>
    <p:sldLayoutId id="2147483784" r:id="rId37"/>
    <p:sldLayoutId id="2147483785" r:id="rId38"/>
    <p:sldLayoutId id="2147483786" r:id="rId39"/>
    <p:sldLayoutId id="2147483787" r:id="rId40"/>
    <p:sldLayoutId id="2147483788" r:id="rId41"/>
    <p:sldLayoutId id="2147483789" r:id="rId42"/>
  </p:sldLayoutIdLst>
  <p:hf hdr="0"/>
  <p:txStyles>
    <p:titleStyle>
      <a:lvl1pPr algn="l" defTabSz="91435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8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8" indent="-228589" algn="l" defTabSz="914358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7" indent="-228589" algn="l" defTabSz="914358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6" indent="-228589" algn="l" defTabSz="914358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05" indent="-228589" algn="l" defTabSz="914358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83" indent="-228589" algn="l" defTabSz="914358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62" indent="-228589" algn="l" defTabSz="914358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41" indent="-228589" algn="l" defTabSz="914358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20" indent="-228589" algn="l" defTabSz="914358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9" algn="l" defTabSz="9143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8" algn="l" defTabSz="9143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6" algn="l" defTabSz="9143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15" algn="l" defTabSz="9143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94" algn="l" defTabSz="9143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73" algn="l" defTabSz="9143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52" algn="l" defTabSz="9143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30" algn="l" defTabSz="9143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5541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/>
              <a:t>9.11.2022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8200" y="6356350"/>
            <a:ext cx="22124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Magnus Nygård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18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2" r:id="rId2"/>
    <p:sldLayoutId id="2147483793" r:id="rId3"/>
    <p:sldLayoutId id="2147483794" r:id="rId4"/>
    <p:sldLayoutId id="2147483795" r:id="rId5"/>
    <p:sldLayoutId id="2147483796" r:id="rId6"/>
    <p:sldLayoutId id="2147483797" r:id="rId7"/>
    <p:sldLayoutId id="2147483798" r:id="rId8"/>
    <p:sldLayoutId id="2147483799" r:id="rId9"/>
    <p:sldLayoutId id="2147483800" r:id="rId10"/>
    <p:sldLayoutId id="2147483801" r:id="rId11"/>
    <p:sldLayoutId id="2147483802" r:id="rId12"/>
    <p:sldLayoutId id="2147483803" r:id="rId13"/>
    <p:sldLayoutId id="2147483804" r:id="rId14"/>
    <p:sldLayoutId id="2147483805" r:id="rId15"/>
    <p:sldLayoutId id="2147483806" r:id="rId16"/>
    <p:sldLayoutId id="2147483807" r:id="rId17"/>
    <p:sldLayoutId id="2147483808" r:id="rId18"/>
    <p:sldLayoutId id="2147483809" r:id="rId19"/>
    <p:sldLayoutId id="2147483810" r:id="rId20"/>
    <p:sldLayoutId id="2147483811" r:id="rId21"/>
    <p:sldLayoutId id="2147483812" r:id="rId22"/>
    <p:sldLayoutId id="2147483813" r:id="rId23"/>
    <p:sldLayoutId id="2147483814" r:id="rId24"/>
    <p:sldLayoutId id="2147483815" r:id="rId25"/>
    <p:sldLayoutId id="2147483816" r:id="rId26"/>
    <p:sldLayoutId id="2147483817" r:id="rId27"/>
    <p:sldLayoutId id="2147483818" r:id="rId28"/>
    <p:sldLayoutId id="2147483819" r:id="rId29"/>
    <p:sldLayoutId id="2147483820" r:id="rId30"/>
    <p:sldLayoutId id="2147483821" r:id="rId31"/>
    <p:sldLayoutId id="2147483822" r:id="rId32"/>
    <p:sldLayoutId id="2147483823" r:id="rId33"/>
    <p:sldLayoutId id="2147483824" r:id="rId34"/>
    <p:sldLayoutId id="2147483825" r:id="rId35"/>
    <p:sldLayoutId id="2147483826" r:id="rId36"/>
    <p:sldLayoutId id="2147483827" r:id="rId37"/>
    <p:sldLayoutId id="2147483828" r:id="rId38"/>
    <p:sldLayoutId id="2147483829" r:id="rId39"/>
    <p:sldLayoutId id="2147483830" r:id="rId40"/>
    <p:sldLayoutId id="2147483831" r:id="rId41"/>
    <p:sldLayoutId id="2147483832" r:id="rId42"/>
    <p:sldLayoutId id="2147483833" r:id="rId43"/>
    <p:sldLayoutId id="2147483834" r:id="rId44"/>
    <p:sldLayoutId id="2147483836" r:id="rId45"/>
    <p:sldLayoutId id="2147483837" r:id="rId4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/>
              <a:t>Muokkaa </a:t>
            </a:r>
            <a:r>
              <a:rPr lang="fi-FI" err="1"/>
              <a:t>perustyyl</a:t>
            </a:r>
            <a:r>
              <a:rPr lang="fi-FI"/>
              <a:t>. </a:t>
            </a:r>
            <a:r>
              <a:rPr lang="fi-FI" err="1"/>
              <a:t>napsautt</a:t>
            </a:r>
            <a:r>
              <a:rPr lang="fi-FI"/>
              <a:t>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8200" y="6356350"/>
            <a:ext cx="22124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Magnus Nygård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5541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/>
              <a:t>9.11.2022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  <p:sldLayoutId id="2147483845" r:id="rId7"/>
    <p:sldLayoutId id="2147483846" r:id="rId8"/>
    <p:sldLayoutId id="2147483847" r:id="rId9"/>
    <p:sldLayoutId id="2147483848" r:id="rId10"/>
    <p:sldLayoutId id="2147483849" r:id="rId11"/>
    <p:sldLayoutId id="2147483850" r:id="rId12"/>
    <p:sldLayoutId id="2147483851" r:id="rId13"/>
    <p:sldLayoutId id="2147483852" r:id="rId14"/>
    <p:sldLayoutId id="2147483853" r:id="rId15"/>
    <p:sldLayoutId id="2147483854" r:id="rId16"/>
    <p:sldLayoutId id="2147483855" r:id="rId17"/>
    <p:sldLayoutId id="2147483856" r:id="rId18"/>
    <p:sldLayoutId id="2147483857" r:id="rId19"/>
    <p:sldLayoutId id="2147483858" r:id="rId20"/>
    <p:sldLayoutId id="2147483859" r:id="rId21"/>
    <p:sldLayoutId id="2147483860" r:id="rId22"/>
    <p:sldLayoutId id="2147483861" r:id="rId23"/>
    <p:sldLayoutId id="2147483862" r:id="rId24"/>
    <p:sldLayoutId id="2147483863" r:id="rId25"/>
    <p:sldLayoutId id="2147483864" r:id="rId26"/>
    <p:sldLayoutId id="2147483865" r:id="rId27"/>
    <p:sldLayoutId id="2147483866" r:id="rId28"/>
    <p:sldLayoutId id="2147483867" r:id="rId29"/>
    <p:sldLayoutId id="2147483868" r:id="rId30"/>
    <p:sldLayoutId id="2147483869" r:id="rId31"/>
    <p:sldLayoutId id="2147483870" r:id="rId32"/>
    <p:sldLayoutId id="2147483871" r:id="rId33"/>
    <p:sldLayoutId id="2147483872" r:id="rId34"/>
    <p:sldLayoutId id="2147483873" r:id="rId35"/>
    <p:sldLayoutId id="2147483874" r:id="rId36"/>
    <p:sldLayoutId id="2147483875" r:id="rId37"/>
    <p:sldLayoutId id="2147483876" r:id="rId38"/>
    <p:sldLayoutId id="2147483877" r:id="rId39"/>
    <p:sldLayoutId id="2147483878" r:id="rId40"/>
    <p:sldLayoutId id="2147483879" r:id="rId41"/>
    <p:sldLayoutId id="2147483880" r:id="rId42"/>
    <p:sldLayoutId id="2147483881" r:id="rId4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s://extranet.vayla.fi/wiki/pages/viewpage.action?pageId=73957449" TargetMode="Externa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Kuvan paikkamerkki 11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53" r="17553"/>
          <a:stretch>
            <a:fillRect/>
          </a:stretch>
        </p:blipFill>
        <p:spPr>
          <a:xfrm>
            <a:off x="0" y="-28989"/>
            <a:ext cx="5277610" cy="4701002"/>
          </a:xfrm>
        </p:spPr>
      </p:pic>
      <p:pic>
        <p:nvPicPr>
          <p:cNvPr id="13" name="Kuvan paikkamerkki 12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42" r="18542"/>
          <a:stretch>
            <a:fillRect/>
          </a:stretch>
        </p:blipFill>
        <p:spPr/>
      </p:pic>
      <p:sp>
        <p:nvSpPr>
          <p:cNvPr id="6" name="Otsikko 5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i-FI" sz="3100" dirty="0"/>
              <a:t>Ajankohtaista ratojen kunnossapidosta</a:t>
            </a:r>
            <a:br>
              <a:rPr lang="fi-FI" sz="3100" dirty="0"/>
            </a:br>
            <a:br>
              <a:rPr lang="fi-FI" sz="4400" dirty="0"/>
            </a:br>
            <a:r>
              <a:rPr lang="fi-FI" sz="2000" dirty="0"/>
              <a:t>Ratafoorumi 14.3.2023, Valjakka</a:t>
            </a:r>
          </a:p>
        </p:txBody>
      </p:sp>
      <p:pic>
        <p:nvPicPr>
          <p:cNvPr id="8" name="Kuvan paikkamerkki 7"/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50" b="675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314691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2152651" y="1949451"/>
            <a:ext cx="7865269" cy="367506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fi-FI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D4A0EF-951A-4343-A672-F31B58E6828E}" type="slidenum">
              <a:rPr lang="en-GB" smtClean="0"/>
              <a:t>10</a:t>
            </a:fld>
            <a:endParaRPr lang="en-GB" dirty="0"/>
          </a:p>
        </p:txBody>
      </p:sp>
      <p:pic>
        <p:nvPicPr>
          <p:cNvPr id="5" name="Kuva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8969" y="1887322"/>
            <a:ext cx="5577354" cy="3032149"/>
          </a:xfrm>
          <a:prstGeom prst="rect">
            <a:avLst/>
          </a:prstGeom>
        </p:spPr>
      </p:pic>
      <p:pic>
        <p:nvPicPr>
          <p:cNvPr id="6" name="Kuva 5">
            <a:extLst>
              <a:ext uri="{FF2B5EF4-FFF2-40B4-BE49-F238E27FC236}">
                <a16:creationId xmlns:a16="http://schemas.microsoft.com/office/drawing/2014/main" id="{32292B5A-0A26-48DB-8022-1567B34173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8256" y="1626926"/>
            <a:ext cx="2642412" cy="3828301"/>
          </a:xfrm>
          <a:prstGeom prst="rect">
            <a:avLst/>
          </a:prstGeom>
        </p:spPr>
      </p:pic>
      <p:sp>
        <p:nvSpPr>
          <p:cNvPr id="7" name="Otsikko 1">
            <a:extLst>
              <a:ext uri="{FF2B5EF4-FFF2-40B4-BE49-F238E27FC236}">
                <a16:creationId xmlns:a16="http://schemas.microsoft.com/office/drawing/2014/main" id="{32FE0EC3-7B2F-DAE0-C8A1-C8E72D0C203B}"/>
              </a:ext>
            </a:extLst>
          </p:cNvPr>
          <p:cNvSpPr txBox="1">
            <a:spLocks/>
          </p:cNvSpPr>
          <p:nvPr/>
        </p:nvSpPr>
        <p:spPr>
          <a:xfrm>
            <a:off x="2253637" y="640451"/>
            <a:ext cx="7663295" cy="50201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0" b="1" i="0" kern="1200" baseline="0">
                <a:solidFill>
                  <a:srgbClr val="4E008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z="2400" b="0" dirty="0"/>
              <a:t>Kehitystoimenpiteitä, kaluston mäkeen jääntien seuranta</a:t>
            </a:r>
          </a:p>
        </p:txBody>
      </p:sp>
    </p:spTree>
    <p:extLst>
      <p:ext uri="{BB962C8B-B14F-4D97-AF65-F5344CB8AC3E}">
        <p14:creationId xmlns:p14="http://schemas.microsoft.com/office/powerpoint/2010/main" val="36023142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2345219" y="427008"/>
            <a:ext cx="7663295" cy="502011"/>
          </a:xfrm>
        </p:spPr>
        <p:txBody>
          <a:bodyPr>
            <a:noAutofit/>
          </a:bodyPr>
          <a:lstStyle/>
          <a:p>
            <a:r>
              <a:rPr lang="fi-FI" sz="2400" b="0" dirty="0">
                <a:solidFill>
                  <a:schemeClr val="bg2">
                    <a:lumMod val="25000"/>
                  </a:schemeClr>
                </a:solidFill>
              </a:rPr>
              <a:t>Kehitystoimenpiteitä, riskipuut, varautuminen myrskytilanteisiin ja sääennusteet</a:t>
            </a:r>
          </a:p>
        </p:txBody>
      </p:sp>
      <p:sp>
        <p:nvSpPr>
          <p:cNvPr id="5" name="Tekstin paikkamerkki 12"/>
          <p:cNvSpPr txBox="1">
            <a:spLocks/>
          </p:cNvSpPr>
          <p:nvPr/>
        </p:nvSpPr>
        <p:spPr>
          <a:xfrm>
            <a:off x="607314" y="1436722"/>
            <a:ext cx="2702814" cy="531155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sz="1600" dirty="0"/>
              <a:t>Ilmatieteenlaitoksen kanssa on luotu erilaisia rautatiespesifisiä palveluita Ilmanet –tuotteeseen. Täsmennettyjen sääennusteiden lisäksi on otettu käyttöön mm. säähän liittyvät ennakkohälytykset ja </a:t>
            </a:r>
            <a:r>
              <a:rPr lang="fi-FI" sz="1600" dirty="0" err="1"/>
              <a:t>briifaukset</a:t>
            </a:r>
            <a:r>
              <a:rPr lang="fi-FI" sz="1600" dirty="0"/>
              <a:t>. </a:t>
            </a:r>
            <a:endParaRPr lang="fi-FI" sz="1350" dirty="0"/>
          </a:p>
          <a:p>
            <a:endParaRPr lang="fi-FI" sz="1350" dirty="0"/>
          </a:p>
          <a:p>
            <a:pPr marL="0" indent="0">
              <a:buNone/>
            </a:pPr>
            <a:endParaRPr lang="fi-FI" sz="1350" dirty="0"/>
          </a:p>
        </p:txBody>
      </p:sp>
      <p:pic>
        <p:nvPicPr>
          <p:cNvPr id="6" name="Kuva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8467" y="1006954"/>
            <a:ext cx="4107971" cy="2961409"/>
          </a:xfrm>
          <a:prstGeom prst="rect">
            <a:avLst/>
          </a:prstGeom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02FE87A6-F4CE-5A7F-560E-701FF8282A4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087953" y="3364992"/>
            <a:ext cx="4971522" cy="2692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8385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379F0E-0692-4F7B-9431-F807605F2B5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19580" y="1771962"/>
            <a:ext cx="6133731" cy="38885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i-FI" sz="2000" dirty="0"/>
              <a:t>Toteutettu työkalu, jonka avulla tunnistetaan liikennerajoitteen vaikutukset liikenteelle =&gt; myös ohjelmoinnin työkalu</a:t>
            </a:r>
          </a:p>
          <a:p>
            <a:endParaRPr lang="fi-FI" dirty="0"/>
          </a:p>
          <a:p>
            <a:endParaRPr lang="fi-FI" dirty="0"/>
          </a:p>
          <a:p>
            <a:pPr marL="0" indent="0">
              <a:buNone/>
            </a:pPr>
            <a:r>
              <a:rPr lang="fi-FI" sz="2000" dirty="0"/>
              <a:t>Esimerkki tilannekuvasta:</a:t>
            </a:r>
          </a:p>
          <a:p>
            <a:r>
              <a:rPr lang="fi-FI" sz="2000" dirty="0"/>
              <a:t>Kohteita 82 kpl</a:t>
            </a:r>
          </a:p>
          <a:p>
            <a:pPr lvl="1"/>
            <a:r>
              <a:rPr lang="fi-FI" sz="1700" dirty="0"/>
              <a:t>Toteutuksessa 28 kpl (34 %)</a:t>
            </a:r>
          </a:p>
          <a:p>
            <a:pPr lvl="1"/>
            <a:r>
              <a:rPr lang="fi-FI" sz="1700" dirty="0"/>
              <a:t>Ohjelmoitu (muttei vielä toteutuksessa) 8 kpl (10 %)</a:t>
            </a:r>
          </a:p>
          <a:p>
            <a:pPr lvl="1"/>
            <a:r>
              <a:rPr lang="fi-FI" sz="1700" dirty="0"/>
              <a:t>Korjaustapaselvitys käynnissä 12 kpl (14 %)</a:t>
            </a:r>
          </a:p>
          <a:p>
            <a:pPr lvl="1"/>
            <a:r>
              <a:rPr lang="fi-FI" sz="1700" dirty="0"/>
              <a:t>Ei tietoa 34 kpl (41 %)</a:t>
            </a:r>
          </a:p>
          <a:p>
            <a:pPr lvl="1"/>
            <a:endParaRPr lang="fi-FI" dirty="0"/>
          </a:p>
          <a:p>
            <a:endParaRPr lang="fi-FI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E71DF-4B08-4198-89BA-3026779CEBF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5A08904-C7C2-42FD-9857-23E54431E5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4675" y="2286000"/>
            <a:ext cx="2191822" cy="302703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5E5EB5C-FE10-49D9-87FD-073D8937A2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4675" y="1236451"/>
            <a:ext cx="790377" cy="61780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8C2D7ED-E150-4B4F-81F3-4F77F77E0D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3311" y="2203239"/>
            <a:ext cx="2370965" cy="345728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F353EE0E-8C48-4ED3-9F3B-584F79301E11}"/>
              </a:ext>
            </a:extLst>
          </p:cNvPr>
          <p:cNvSpPr txBox="1">
            <a:spLocks/>
          </p:cNvSpPr>
          <p:nvPr/>
        </p:nvSpPr>
        <p:spPr>
          <a:xfrm>
            <a:off x="9306447" y="5443825"/>
            <a:ext cx="1618239" cy="433387"/>
          </a:xfrm>
          <a:prstGeom prst="rect">
            <a:avLst/>
          </a:prstGeom>
        </p:spPr>
        <p:txBody>
          <a:bodyPr vert="horz" lIns="68580" tIns="34290" rIns="68580" bIns="3429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 baseline="0">
                <a:solidFill>
                  <a:schemeClr val="tx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z="1200" dirty="0"/>
              <a:t>Ohjelmoimattomat (Top20) </a:t>
            </a:r>
            <a:r>
              <a:rPr lang="fi-FI" sz="1200" b="0" dirty="0"/>
              <a:t>”Ei tietoa”</a:t>
            </a:r>
          </a:p>
        </p:txBody>
      </p:sp>
      <p:sp>
        <p:nvSpPr>
          <p:cNvPr id="5" name="Otsikko 1">
            <a:extLst>
              <a:ext uri="{FF2B5EF4-FFF2-40B4-BE49-F238E27FC236}">
                <a16:creationId xmlns:a16="http://schemas.microsoft.com/office/drawing/2014/main" id="{E31121FE-30C2-E805-EE05-047E45BB5732}"/>
              </a:ext>
            </a:extLst>
          </p:cNvPr>
          <p:cNvSpPr txBox="1">
            <a:spLocks/>
          </p:cNvSpPr>
          <p:nvPr/>
        </p:nvSpPr>
        <p:spPr>
          <a:xfrm>
            <a:off x="2345219" y="579988"/>
            <a:ext cx="7663295" cy="50201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0" b="1" i="0" kern="1200" baseline="0">
                <a:solidFill>
                  <a:srgbClr val="4E008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z="2400" b="0" dirty="0"/>
              <a:t>Kehitystoimenpiteitä, nopeusrajoitusten vaikuttavuuden seuranta</a:t>
            </a:r>
          </a:p>
        </p:txBody>
      </p:sp>
    </p:spTree>
    <p:extLst>
      <p:ext uri="{BB962C8B-B14F-4D97-AF65-F5344CB8AC3E}">
        <p14:creationId xmlns:p14="http://schemas.microsoft.com/office/powerpoint/2010/main" val="35290980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935643" y="631572"/>
            <a:ext cx="9944911" cy="607641"/>
          </a:xfrm>
        </p:spPr>
        <p:txBody>
          <a:bodyPr>
            <a:normAutofit fontScale="90000"/>
          </a:bodyPr>
          <a:lstStyle/>
          <a:p>
            <a:r>
              <a:rPr lang="fi-FI" sz="3100" dirty="0"/>
              <a:t>Ohjelmointinyrkki</a:t>
            </a:r>
            <a:r>
              <a:rPr lang="fi-FI" dirty="0"/>
              <a:t> </a:t>
            </a:r>
            <a:br>
              <a:rPr lang="fi-FI" dirty="0"/>
            </a:br>
            <a:endParaRPr lang="fi-FI" dirty="0"/>
          </a:p>
        </p:txBody>
      </p:sp>
      <p:sp>
        <p:nvSpPr>
          <p:cNvPr id="6" name="Otsikko 1"/>
          <p:cNvSpPr txBox="1">
            <a:spLocks/>
          </p:cNvSpPr>
          <p:nvPr/>
        </p:nvSpPr>
        <p:spPr>
          <a:xfrm>
            <a:off x="615072" y="320092"/>
            <a:ext cx="11369880" cy="5285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 baseline="0">
                <a:solidFill>
                  <a:schemeClr val="tx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800" b="0" dirty="0"/>
              <a:t>Nyrkin toiminta käynnistynyt 4.2.2022, ryhmässä Väyläviraston kaikkien toimialojen edustus</a:t>
            </a:r>
          </a:p>
          <a:p>
            <a:endParaRPr lang="fi-FI" sz="1800" b="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800" b="0" dirty="0"/>
              <a:t>Nyrkin tehtävä on määritelty seuraavasti: </a:t>
            </a:r>
            <a:r>
              <a:rPr lang="fi-FI" sz="1800" b="0" i="1" dirty="0"/>
              <a:t>Ohjelmointinyrkki vastaa rautateiden perusväylänpidon rahoituksen kohdentamisesta ja yhteensovittamisesta eri tarpeet huomioiden. Lisäksi Ohjelmointinyrkki vastaa ohjelmointiin liittyvän prosessin kehittämisestä sekä siitä, että eri tarpeiden koonti saadaan tukemaan Ohjelmointinyrkin toimintaa.</a:t>
            </a:r>
          </a:p>
          <a:p>
            <a:endParaRPr lang="fi-FI" sz="1800" dirty="0"/>
          </a:p>
          <a:p>
            <a:r>
              <a:rPr lang="fi-FI" sz="1800" dirty="0"/>
              <a:t> </a:t>
            </a:r>
          </a:p>
          <a:p>
            <a:endParaRPr lang="fi-FI" sz="1800" dirty="0"/>
          </a:p>
          <a:p>
            <a:endParaRPr lang="fi-FI" sz="1800" dirty="0"/>
          </a:p>
          <a:p>
            <a:endParaRPr lang="fi-FI" sz="1800" dirty="0"/>
          </a:p>
          <a:p>
            <a:endParaRPr lang="fi-FI" sz="1800" dirty="0"/>
          </a:p>
          <a:p>
            <a:endParaRPr lang="fi-FI" sz="1800" dirty="0"/>
          </a:p>
          <a:p>
            <a:r>
              <a:rPr lang="fi-FI" sz="1800" dirty="0"/>
              <a:t>  </a:t>
            </a:r>
          </a:p>
        </p:txBody>
      </p:sp>
      <p:pic>
        <p:nvPicPr>
          <p:cNvPr id="4" name="Kuva 3">
            <a:extLst>
              <a:ext uri="{FF2B5EF4-FFF2-40B4-BE49-F238E27FC236}">
                <a16:creationId xmlns:a16="http://schemas.microsoft.com/office/drawing/2014/main" id="{8350DBD2-DC3E-4089-8149-DDBE5AC49A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659" y="3159244"/>
            <a:ext cx="4393773" cy="2445912"/>
          </a:xfrm>
          <a:prstGeom prst="rect">
            <a:avLst/>
          </a:prstGeom>
          <a:ln>
            <a:solidFill>
              <a:schemeClr val="accent1"/>
            </a:solidFill>
          </a:ln>
          <a:effectLst>
            <a:softEdge rad="0"/>
          </a:effectLst>
        </p:spPr>
      </p:pic>
      <p:sp>
        <p:nvSpPr>
          <p:cNvPr id="7" name="Otsikko 1">
            <a:extLst>
              <a:ext uri="{FF2B5EF4-FFF2-40B4-BE49-F238E27FC236}">
                <a16:creationId xmlns:a16="http://schemas.microsoft.com/office/drawing/2014/main" id="{AE35277A-D3FD-4765-A712-0A0E899648CA}"/>
              </a:ext>
            </a:extLst>
          </p:cNvPr>
          <p:cNvSpPr txBox="1">
            <a:spLocks/>
          </p:cNvSpPr>
          <p:nvPr/>
        </p:nvSpPr>
        <p:spPr>
          <a:xfrm>
            <a:off x="632871" y="4115821"/>
            <a:ext cx="11369880" cy="5285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 baseline="0">
                <a:solidFill>
                  <a:schemeClr val="tx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z="1800" b="0" dirty="0"/>
              <a:t>    </a:t>
            </a:r>
            <a:r>
              <a:rPr lang="fi-FI" sz="1400" b="0" i="1" dirty="0"/>
              <a:t>Kuva1. Toimeksianto ohjelmointinyrkille                                   Kuva 2. Tarpeita kootaan eri lähteistä ja taustaryhmiltä			</a:t>
            </a:r>
            <a:endParaRPr lang="fi-FI" sz="1800" dirty="0"/>
          </a:p>
          <a:p>
            <a:r>
              <a:rPr lang="fi-FI" sz="1800" dirty="0"/>
              <a:t> </a:t>
            </a:r>
          </a:p>
          <a:p>
            <a:endParaRPr lang="fi-FI" sz="1800" dirty="0"/>
          </a:p>
          <a:p>
            <a:endParaRPr lang="fi-FI" sz="1800" dirty="0"/>
          </a:p>
          <a:p>
            <a:endParaRPr lang="fi-FI" sz="1800" dirty="0"/>
          </a:p>
          <a:p>
            <a:endParaRPr lang="fi-FI" sz="1800" dirty="0"/>
          </a:p>
          <a:p>
            <a:endParaRPr lang="fi-FI" sz="1800" dirty="0"/>
          </a:p>
          <a:p>
            <a:r>
              <a:rPr lang="fi-FI" sz="1800" dirty="0"/>
              <a:t>  </a:t>
            </a:r>
          </a:p>
        </p:txBody>
      </p:sp>
      <p:pic>
        <p:nvPicPr>
          <p:cNvPr id="8" name="Kuva 7">
            <a:extLst>
              <a:ext uri="{FF2B5EF4-FFF2-40B4-BE49-F238E27FC236}">
                <a16:creationId xmlns:a16="http://schemas.microsoft.com/office/drawing/2014/main" id="{AB18E247-781A-CE14-0A43-F81BF153F5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9290" y="3092528"/>
            <a:ext cx="4947621" cy="2593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1473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249D6DD1-EFB5-8592-8D5C-59D11F04CD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800" dirty="0"/>
              <a:t>Ohjelmointinyrkin vuosikellotusta ja ohjelman vaikutusten arviointia</a:t>
            </a:r>
          </a:p>
        </p:txBody>
      </p:sp>
      <p:sp>
        <p:nvSpPr>
          <p:cNvPr id="4" name="Dian numeron paikkamerkki 3">
            <a:extLst>
              <a:ext uri="{FF2B5EF4-FFF2-40B4-BE49-F238E27FC236}">
                <a16:creationId xmlns:a16="http://schemas.microsoft.com/office/drawing/2014/main" id="{8482A4AF-B7D6-C3BB-65B5-FF76E3113B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t>14</a:t>
            </a:fld>
            <a:endParaRPr lang="en-US"/>
          </a:p>
        </p:txBody>
      </p:sp>
      <p:pic>
        <p:nvPicPr>
          <p:cNvPr id="6" name="Kuva 5">
            <a:extLst>
              <a:ext uri="{FF2B5EF4-FFF2-40B4-BE49-F238E27FC236}">
                <a16:creationId xmlns:a16="http://schemas.microsoft.com/office/drawing/2014/main" id="{B0109EDC-77D3-52C0-54A4-E104A45559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529" y="2479649"/>
            <a:ext cx="5260477" cy="2648796"/>
          </a:xfrm>
          <a:prstGeom prst="rect">
            <a:avLst/>
          </a:prstGeom>
        </p:spPr>
      </p:pic>
      <p:pic>
        <p:nvPicPr>
          <p:cNvPr id="7" name="Kuva 6">
            <a:extLst>
              <a:ext uri="{FF2B5EF4-FFF2-40B4-BE49-F238E27FC236}">
                <a16:creationId xmlns:a16="http://schemas.microsoft.com/office/drawing/2014/main" id="{60F68333-AAE0-C3BE-95C8-FDC6910CA1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1712" y="2044140"/>
            <a:ext cx="5139441" cy="4085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3670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379F0E-0692-4F7B-9431-F807605F2B5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13957" y="2510720"/>
            <a:ext cx="8691095" cy="4666938"/>
          </a:xfrm>
        </p:spPr>
        <p:txBody>
          <a:bodyPr>
            <a:normAutofit/>
          </a:bodyPr>
          <a:lstStyle/>
          <a:p>
            <a:pPr lvl="1"/>
            <a:r>
              <a:rPr lang="fi-FI" sz="1700" dirty="0"/>
              <a:t>MEERI</a:t>
            </a:r>
          </a:p>
          <a:p>
            <a:pPr lvl="1"/>
            <a:r>
              <a:rPr lang="fi-FI" sz="1700" dirty="0"/>
              <a:t>Raivauspalvelut Väylän vastuulla, uusi sopimus</a:t>
            </a:r>
          </a:p>
          <a:p>
            <a:pPr lvl="1"/>
            <a:r>
              <a:rPr lang="fi-FI" sz="1700" dirty="0"/>
              <a:t>Materiaalipalvelusopimus, uudet työkalut</a:t>
            </a:r>
          </a:p>
          <a:p>
            <a:pPr lvl="1"/>
            <a:r>
              <a:rPr lang="fi-FI" sz="1700" dirty="0"/>
              <a:t>Kunnossapidon hankinta-asiakirjojen kehittäminen, Infra Ry - Väylä</a:t>
            </a:r>
          </a:p>
          <a:p>
            <a:pPr lvl="1"/>
            <a:endParaRPr lang="fi-FI" dirty="0"/>
          </a:p>
          <a:p>
            <a:endParaRPr lang="fi-FI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5E5EB5C-FE10-49D9-87FD-073D8937A2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4675" y="1236451"/>
            <a:ext cx="790377" cy="617806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F353EE0E-8C48-4ED3-9F3B-584F79301E11}"/>
              </a:ext>
            </a:extLst>
          </p:cNvPr>
          <p:cNvSpPr txBox="1">
            <a:spLocks/>
          </p:cNvSpPr>
          <p:nvPr/>
        </p:nvSpPr>
        <p:spPr>
          <a:xfrm>
            <a:off x="9306447" y="5443825"/>
            <a:ext cx="1618239" cy="433387"/>
          </a:xfrm>
          <a:prstGeom prst="rect">
            <a:avLst/>
          </a:prstGeom>
        </p:spPr>
        <p:txBody>
          <a:bodyPr vert="horz" lIns="68580" tIns="34290" rIns="68580" bIns="3429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 baseline="0">
                <a:solidFill>
                  <a:schemeClr val="tx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fi-FI" sz="1200" b="0" dirty="0"/>
          </a:p>
        </p:txBody>
      </p:sp>
      <p:sp>
        <p:nvSpPr>
          <p:cNvPr id="5" name="Otsikko 1">
            <a:extLst>
              <a:ext uri="{FF2B5EF4-FFF2-40B4-BE49-F238E27FC236}">
                <a16:creationId xmlns:a16="http://schemas.microsoft.com/office/drawing/2014/main" id="{E31121FE-30C2-E805-EE05-047E45BB5732}"/>
              </a:ext>
            </a:extLst>
          </p:cNvPr>
          <p:cNvSpPr txBox="1">
            <a:spLocks/>
          </p:cNvSpPr>
          <p:nvPr/>
        </p:nvSpPr>
        <p:spPr>
          <a:xfrm>
            <a:off x="1371601" y="753742"/>
            <a:ext cx="8198764" cy="79161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0" b="1" i="0" kern="1200" baseline="0">
                <a:solidFill>
                  <a:srgbClr val="4E008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z="2400" b="0" dirty="0"/>
              <a:t>Ja paljon muuta muutaman kuluneen vuoden ajalta… mm:</a:t>
            </a:r>
          </a:p>
        </p:txBody>
      </p:sp>
    </p:spTree>
    <p:extLst>
      <p:ext uri="{BB962C8B-B14F-4D97-AF65-F5344CB8AC3E}">
        <p14:creationId xmlns:p14="http://schemas.microsoft.com/office/powerpoint/2010/main" val="14796097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42812" y="593849"/>
            <a:ext cx="7886700" cy="994172"/>
          </a:xfrm>
        </p:spPr>
        <p:txBody>
          <a:bodyPr>
            <a:normAutofit/>
          </a:bodyPr>
          <a:lstStyle/>
          <a:p>
            <a:r>
              <a:rPr lang="en-GB" sz="3600" dirty="0"/>
              <a:t>KIITOKSET!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2152651" y="1949451"/>
            <a:ext cx="7865269" cy="367506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D4A0EF-951A-4343-A672-F31B58E6828E}" type="slidenum">
              <a:rPr lang="en-GB" smtClean="0"/>
              <a:t>16</a:t>
            </a:fld>
            <a:endParaRPr lang="en-GB" dirty="0"/>
          </a:p>
        </p:txBody>
      </p:sp>
      <p:pic>
        <p:nvPicPr>
          <p:cNvPr id="5" name="Kuva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2261" y="1479894"/>
            <a:ext cx="3997036" cy="2747963"/>
          </a:xfrm>
          <a:prstGeom prst="rect">
            <a:avLst/>
          </a:prstGeom>
        </p:spPr>
      </p:pic>
      <p:pic>
        <p:nvPicPr>
          <p:cNvPr id="6" name="Kuva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2991" y="1452365"/>
            <a:ext cx="2973831" cy="2435802"/>
          </a:xfrm>
          <a:prstGeom prst="rect">
            <a:avLst/>
          </a:prstGeom>
        </p:spPr>
      </p:pic>
      <p:pic>
        <p:nvPicPr>
          <p:cNvPr id="7" name="Kuva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3357" y="1662222"/>
            <a:ext cx="2076716" cy="2435803"/>
          </a:xfrm>
          <a:prstGeom prst="rect">
            <a:avLst/>
          </a:prstGeom>
        </p:spPr>
      </p:pic>
      <p:pic>
        <p:nvPicPr>
          <p:cNvPr id="8" name="Kuva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7665" y="4031788"/>
            <a:ext cx="2860638" cy="2120818"/>
          </a:xfrm>
          <a:prstGeom prst="rect">
            <a:avLst/>
          </a:prstGeom>
        </p:spPr>
      </p:pic>
      <p:pic>
        <p:nvPicPr>
          <p:cNvPr id="9" name="Kuva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91614" y="3968648"/>
            <a:ext cx="4229424" cy="2017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1564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n numeron paikkamerkki 3">
            <a:extLst>
              <a:ext uri="{FF2B5EF4-FFF2-40B4-BE49-F238E27FC236}">
                <a16:creationId xmlns:a16="http://schemas.microsoft.com/office/drawing/2014/main" id="{D0998B25-E594-6137-B519-1431446637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t>2</a:t>
            </a:fld>
            <a:endParaRPr lang="en-US"/>
          </a:p>
        </p:txBody>
      </p:sp>
      <p:pic>
        <p:nvPicPr>
          <p:cNvPr id="6" name="Kuva 5">
            <a:extLst>
              <a:ext uri="{FF2B5EF4-FFF2-40B4-BE49-F238E27FC236}">
                <a16:creationId xmlns:a16="http://schemas.microsoft.com/office/drawing/2014/main" id="{2BFD3A5F-B809-F271-D7F1-B0D2906A0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5301" y="5482953"/>
            <a:ext cx="4807197" cy="1130358"/>
          </a:xfrm>
          <a:prstGeom prst="rect">
            <a:avLst/>
          </a:prstGeom>
        </p:spPr>
      </p:pic>
      <p:pic>
        <p:nvPicPr>
          <p:cNvPr id="8" name="Kuva 7">
            <a:extLst>
              <a:ext uri="{FF2B5EF4-FFF2-40B4-BE49-F238E27FC236}">
                <a16:creationId xmlns:a16="http://schemas.microsoft.com/office/drawing/2014/main" id="{D17C8268-F320-CFAE-C128-B59D780720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1752" y="777100"/>
            <a:ext cx="8488011" cy="4705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9724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800" dirty="0"/>
              <a:t>Ratojen kunnossapitourakat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2152650" y="2270154"/>
            <a:ext cx="7968964" cy="320417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fi-FI" dirty="0"/>
          </a:p>
          <a:p>
            <a:endParaRPr lang="fi-FI" dirty="0"/>
          </a:p>
          <a:p>
            <a:pPr lvl="1"/>
            <a:endParaRPr lang="fi-FI" dirty="0"/>
          </a:p>
          <a:p>
            <a:pPr marL="342900" lvl="1" indent="0">
              <a:buNone/>
            </a:pPr>
            <a:endParaRPr lang="fi-FI" dirty="0"/>
          </a:p>
        </p:txBody>
      </p:sp>
      <p:pic>
        <p:nvPicPr>
          <p:cNvPr id="5" name="Kuva 4">
            <a:extLst>
              <a:ext uri="{FF2B5EF4-FFF2-40B4-BE49-F238E27FC236}">
                <a16:creationId xmlns:a16="http://schemas.microsoft.com/office/drawing/2014/main" id="{27194F79-7B01-49C2-BBE9-22AEB393C9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582927"/>
            <a:ext cx="9829800" cy="4749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5873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uva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3742" y="1756614"/>
            <a:ext cx="5934551" cy="331496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D4A0EF-951A-4343-A672-F31B58E6828E}" type="slidenum">
              <a:rPr lang="fi-FI" smtClean="0"/>
              <a:t>4</a:t>
            </a:fld>
            <a:endParaRPr lang="fi-FI" dirty="0"/>
          </a:p>
        </p:txBody>
      </p:sp>
      <p:sp>
        <p:nvSpPr>
          <p:cNvPr id="6" name="Suorakulmio 5"/>
          <p:cNvSpPr/>
          <p:nvPr/>
        </p:nvSpPr>
        <p:spPr>
          <a:xfrm>
            <a:off x="1056824" y="1993826"/>
            <a:ext cx="250933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42875" indent="-142875" defTabSz="514350">
              <a:spcBef>
                <a:spcPts val="563"/>
              </a:spcBef>
              <a:buClr>
                <a:srgbClr val="BCBC7E"/>
              </a:buClr>
              <a:buSzPct val="110000"/>
              <a:buFont typeface="Arial" pitchFamily="34" charset="0"/>
              <a:buChar char="•"/>
              <a:defRPr/>
            </a:pPr>
            <a:r>
              <a:rPr lang="fi-FI" sz="1600" kern="0" dirty="0">
                <a:solidFill>
                  <a:srgbClr val="000000"/>
                </a:solidFill>
                <a:latin typeface="Arial" pitchFamily="34" charset="0"/>
              </a:rPr>
              <a:t>Ylläpitotöiden ohjelmointi, kunnossapidon toteutumien seuranta, materiaalinhallinta ja omaisuustiedot</a:t>
            </a:r>
            <a:endParaRPr lang="en-US" sz="1600" kern="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D71900-7935-73AD-1D4D-FC0365CE8F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2388" y="431051"/>
            <a:ext cx="9399612" cy="1325563"/>
          </a:xfrm>
        </p:spPr>
        <p:txBody>
          <a:bodyPr>
            <a:normAutofit/>
          </a:bodyPr>
          <a:lstStyle/>
          <a:p>
            <a:r>
              <a:rPr lang="fi-FI" sz="2700" b="0" dirty="0">
                <a:solidFill>
                  <a:srgbClr val="7030A0"/>
                </a:solidFill>
              </a:rPr>
              <a:t>Kehitystoimenpiteitä, Ratainfratietojen </a:t>
            </a:r>
            <a:br>
              <a:rPr lang="fi-FI" sz="2700" b="0" dirty="0">
                <a:solidFill>
                  <a:srgbClr val="7030A0"/>
                </a:solidFill>
              </a:rPr>
            </a:br>
            <a:r>
              <a:rPr lang="fi-FI" sz="2700" b="0" dirty="0">
                <a:solidFill>
                  <a:srgbClr val="7030A0"/>
                </a:solidFill>
              </a:rPr>
              <a:t>hallintajärjestelmä</a:t>
            </a:r>
          </a:p>
        </p:txBody>
      </p:sp>
    </p:spTree>
    <p:extLst>
      <p:ext uri="{BB962C8B-B14F-4D97-AF65-F5344CB8AC3E}">
        <p14:creationId xmlns:p14="http://schemas.microsoft.com/office/powerpoint/2010/main" val="33042262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586069" y="1829882"/>
            <a:ext cx="2707281" cy="3617336"/>
          </a:xfrm>
        </p:spPr>
        <p:txBody>
          <a:bodyPr>
            <a:normAutofit fontScale="85000" lnSpcReduction="20000"/>
          </a:bodyPr>
          <a:lstStyle/>
          <a:p>
            <a:r>
              <a:rPr lang="fi-FI" dirty="0"/>
              <a:t>Väylän analytiikkaympäristöön on saatu toteutettua kunnossapidon valvonnassa hyödynnettäviä raportteja. Raportit perustuvat pääosin RAIKU –järjestelmään, jonne urakoitsijat tallentavat mm. tarkastus- ja huoltotietonsa.</a:t>
            </a:r>
          </a:p>
          <a:p>
            <a:pPr marL="0" indent="0">
              <a:buNone/>
            </a:pPr>
            <a:endParaRPr lang="fi-FI" dirty="0"/>
          </a:p>
          <a:p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D4A0EF-951A-4343-A672-F31B58E6828E}" type="slidenum">
              <a:rPr lang="fi-FI" smtClean="0"/>
              <a:t>5</a:t>
            </a:fld>
            <a:endParaRPr lang="fi-FI" dirty="0"/>
          </a:p>
        </p:txBody>
      </p:sp>
      <p:pic>
        <p:nvPicPr>
          <p:cNvPr id="8" name="Kuva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9725" y="2081177"/>
            <a:ext cx="7376977" cy="336604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4E394E5-E890-4132-A554-A36A005C6DA9}"/>
              </a:ext>
            </a:extLst>
          </p:cNvPr>
          <p:cNvSpPr txBox="1">
            <a:spLocks/>
          </p:cNvSpPr>
          <p:nvPr/>
        </p:nvSpPr>
        <p:spPr>
          <a:xfrm>
            <a:off x="2792388" y="431051"/>
            <a:ext cx="9399612" cy="13255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0" b="1" i="0" kern="1200" baseline="0">
                <a:solidFill>
                  <a:srgbClr val="4E008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b="0" dirty="0"/>
              <a:t>Kehitystoimenpiteitä, Analytiikkaa</a:t>
            </a:r>
          </a:p>
        </p:txBody>
      </p:sp>
    </p:spTree>
    <p:extLst>
      <p:ext uri="{BB962C8B-B14F-4D97-AF65-F5344CB8AC3E}">
        <p14:creationId xmlns:p14="http://schemas.microsoft.com/office/powerpoint/2010/main" val="5292932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872172" y="1093832"/>
            <a:ext cx="5223828" cy="34428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i-FI" sz="2000" dirty="0"/>
              <a:t>Vuoden 2023 alusta otettu käyttöön RAIDE –järjestelmään linkitetty valvontatyökalu</a:t>
            </a:r>
          </a:p>
          <a:p>
            <a:pPr marL="0" indent="0">
              <a:buNone/>
            </a:pPr>
            <a:endParaRPr lang="fi-FI" dirty="0"/>
          </a:p>
          <a:p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D4A0EF-951A-4343-A672-F31B58E6828E}" type="slidenum">
              <a:rPr lang="fi-FI" smtClean="0"/>
              <a:t>6</a:t>
            </a:fld>
            <a:endParaRPr lang="fi-FI" dirty="0"/>
          </a:p>
        </p:txBody>
      </p:sp>
      <p:pic>
        <p:nvPicPr>
          <p:cNvPr id="7" name="Kuva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4407" y="1843409"/>
            <a:ext cx="2309713" cy="2125086"/>
          </a:xfrm>
          <a:prstGeom prst="rect">
            <a:avLst/>
          </a:prstGeom>
        </p:spPr>
      </p:pic>
      <p:pic>
        <p:nvPicPr>
          <p:cNvPr id="11" name="Kuva 10">
            <a:extLst>
              <a:ext uri="{FF2B5EF4-FFF2-40B4-BE49-F238E27FC236}">
                <a16:creationId xmlns:a16="http://schemas.microsoft.com/office/drawing/2014/main" id="{1CFB4741-695F-41E0-4828-D2A3A7F2A4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1859" y="3656815"/>
            <a:ext cx="5224246" cy="2370145"/>
          </a:xfrm>
          <a:prstGeom prst="rect">
            <a:avLst/>
          </a:prstGeom>
        </p:spPr>
      </p:pic>
      <p:pic>
        <p:nvPicPr>
          <p:cNvPr id="12" name="Kuva 11">
            <a:extLst>
              <a:ext uri="{FF2B5EF4-FFF2-40B4-BE49-F238E27FC236}">
                <a16:creationId xmlns:a16="http://schemas.microsoft.com/office/drawing/2014/main" id="{42C86EC2-7465-A366-4915-B6A9019B0F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888" y="2378814"/>
            <a:ext cx="4939456" cy="210037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44D83F-6EF4-4566-D593-9580427DA382}"/>
              </a:ext>
            </a:extLst>
          </p:cNvPr>
          <p:cNvSpPr txBox="1">
            <a:spLocks/>
          </p:cNvSpPr>
          <p:nvPr/>
        </p:nvSpPr>
        <p:spPr>
          <a:xfrm>
            <a:off x="2792388" y="431051"/>
            <a:ext cx="9399612" cy="13255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0" b="1" i="0" kern="1200" baseline="0">
                <a:solidFill>
                  <a:srgbClr val="4E008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b="0" dirty="0"/>
              <a:t>Kehitystoimenpiteitä, valvontatyökalu</a:t>
            </a:r>
          </a:p>
        </p:txBody>
      </p:sp>
    </p:spTree>
    <p:extLst>
      <p:ext uri="{BB962C8B-B14F-4D97-AF65-F5344CB8AC3E}">
        <p14:creationId xmlns:p14="http://schemas.microsoft.com/office/powerpoint/2010/main" val="61407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74374" y="1500876"/>
            <a:ext cx="4743899" cy="1533572"/>
          </a:xfrm>
        </p:spPr>
        <p:txBody>
          <a:bodyPr>
            <a:normAutofit/>
          </a:bodyPr>
          <a:lstStyle/>
          <a:p>
            <a:r>
              <a:rPr lang="fi-FI" sz="2000" dirty="0"/>
              <a:t>Asiantuntijat ja järjestelmät tuottavat tietoa mm. infran kunnosta</a:t>
            </a:r>
          </a:p>
          <a:p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D4A0EF-951A-4343-A672-F31B58E6828E}" type="slidenum">
              <a:rPr lang="fi-FI" smtClean="0"/>
              <a:t>7</a:t>
            </a:fld>
            <a:endParaRPr lang="fi-FI" dirty="0"/>
          </a:p>
        </p:txBody>
      </p:sp>
      <p:pic>
        <p:nvPicPr>
          <p:cNvPr id="9" name="Kuva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233" y="2826439"/>
            <a:ext cx="4045236" cy="2861129"/>
          </a:xfrm>
          <a:prstGeom prst="rect">
            <a:avLst/>
          </a:prstGeom>
        </p:spPr>
      </p:pic>
      <p:pic>
        <p:nvPicPr>
          <p:cNvPr id="10" name="Kuva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6326" y="2556847"/>
            <a:ext cx="2939347" cy="3067145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06BE8EB-1D95-8283-37AB-7ECE36DF67F3}"/>
              </a:ext>
            </a:extLst>
          </p:cNvPr>
          <p:cNvSpPr txBox="1">
            <a:spLocks/>
          </p:cNvSpPr>
          <p:nvPr/>
        </p:nvSpPr>
        <p:spPr>
          <a:xfrm>
            <a:off x="2472348" y="430562"/>
            <a:ext cx="9399612" cy="13255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0" b="1" i="0" kern="1200" baseline="0">
                <a:solidFill>
                  <a:srgbClr val="4E008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b="0" dirty="0"/>
              <a:t>Kehitystoimenpiteitä, tilannekuvan ylläpito ja tiedon hyödyntäminen</a:t>
            </a: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7BF84A5A-7681-E873-C26A-A8D1D8A9A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88724" y="1332665"/>
            <a:ext cx="5059654" cy="5041107"/>
          </a:xfrm>
        </p:spPr>
        <p:txBody>
          <a:bodyPr>
            <a:normAutofit/>
          </a:bodyPr>
          <a:lstStyle/>
          <a:p>
            <a:r>
              <a:rPr lang="fi-FI" sz="1200" dirty="0">
                <a:solidFill>
                  <a:schemeClr val="accent1">
                    <a:lumMod val="75000"/>
                  </a:schemeClr>
                </a:solidFill>
              </a:rPr>
              <a:t>Puupölkkyjen kuntotilaa</a:t>
            </a:r>
          </a:p>
        </p:txBody>
      </p:sp>
      <p:pic>
        <p:nvPicPr>
          <p:cNvPr id="11" name="Picture Placeholder 14">
            <a:extLst>
              <a:ext uri="{FF2B5EF4-FFF2-40B4-BE49-F238E27FC236}">
                <a16:creationId xmlns:a16="http://schemas.microsoft.com/office/drawing/2014/main" id="{6CE9F301-0B44-0203-EEFB-806A5BEAE41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" t="-1106" r="-104" b="66"/>
          <a:stretch/>
        </p:blipFill>
        <p:spPr>
          <a:xfrm>
            <a:off x="7862635" y="1522644"/>
            <a:ext cx="4084346" cy="5084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116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2052073" y="1675607"/>
            <a:ext cx="7865269" cy="36750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hlinkClick r:id="rId2"/>
              </a:rPr>
              <a:t>https://extranet.vayla.fi/wiki/pages/viewpage.action?pageId=73957449</a:t>
            </a: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D4A0EF-951A-4343-A672-F31B58E6828E}" type="slidenum">
              <a:rPr lang="en-GB" smtClean="0"/>
              <a:t>8</a:t>
            </a:fld>
            <a:endParaRPr lang="en-GB" dirty="0"/>
          </a:p>
        </p:txBody>
      </p:sp>
      <p:pic>
        <p:nvPicPr>
          <p:cNvPr id="5" name="Kuva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2072" y="2082325"/>
            <a:ext cx="7792816" cy="354218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2E16892-0CF4-843F-A7BD-F5176E51B533}"/>
              </a:ext>
            </a:extLst>
          </p:cNvPr>
          <p:cNvSpPr txBox="1">
            <a:spLocks/>
          </p:cNvSpPr>
          <p:nvPr/>
        </p:nvSpPr>
        <p:spPr>
          <a:xfrm>
            <a:off x="2920404" y="570704"/>
            <a:ext cx="9399612" cy="13255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0" b="1" i="0" kern="1200" baseline="0">
                <a:solidFill>
                  <a:srgbClr val="4E008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b="0" dirty="0"/>
              <a:t>Kehitystoimenpiteitä, talvitilanteen seurana</a:t>
            </a:r>
          </a:p>
        </p:txBody>
      </p:sp>
    </p:spTree>
    <p:extLst>
      <p:ext uri="{BB962C8B-B14F-4D97-AF65-F5344CB8AC3E}">
        <p14:creationId xmlns:p14="http://schemas.microsoft.com/office/powerpoint/2010/main" val="5998240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in paikkamerkki 2"/>
          <p:cNvSpPr>
            <a:spLocks noGrp="1"/>
          </p:cNvSpPr>
          <p:nvPr>
            <p:ph type="body" sz="quarter" idx="13"/>
          </p:nvPr>
        </p:nvSpPr>
        <p:spPr>
          <a:xfrm>
            <a:off x="2152650" y="2286001"/>
            <a:ext cx="4607284" cy="3198909"/>
          </a:xfrm>
        </p:spPr>
        <p:txBody>
          <a:bodyPr>
            <a:normAutofit fontScale="85000" lnSpcReduction="20000"/>
          </a:bodyPr>
          <a:lstStyle/>
          <a:p>
            <a:r>
              <a:rPr lang="fi-FI" dirty="0"/>
              <a:t>Entistä raskaamman lumenpoistokaluston hankintaa selvitetään</a:t>
            </a:r>
          </a:p>
          <a:p>
            <a:r>
              <a:rPr lang="fi-FI" dirty="0"/>
              <a:t>Pyritään </a:t>
            </a:r>
            <a:r>
              <a:rPr lang="fi-FI" dirty="0" err="1"/>
              <a:t>pilotoimaan</a:t>
            </a:r>
            <a:r>
              <a:rPr lang="fi-FI" dirty="0"/>
              <a:t> ja testaamaan muiden toimijoiden kalustoa, mm. Venäjältä Lokakuun rautateiltä, niistä kokemuksien saamiseksi</a:t>
            </a:r>
          </a:p>
          <a:p>
            <a:r>
              <a:rPr lang="fi-FI" dirty="0" err="1"/>
              <a:t>Benchmarkkauskeskustelut</a:t>
            </a:r>
            <a:r>
              <a:rPr lang="fi-FI" dirty="0"/>
              <a:t> eri maiden kanssa</a:t>
            </a:r>
          </a:p>
          <a:p>
            <a:r>
              <a:rPr lang="fi-FI" dirty="0"/>
              <a:t>Kehitetään alan koti- ja ulkomaisten toimijoiden kanssa uusia ratkaisua talvikunnossapitokalustoon</a:t>
            </a:r>
          </a:p>
          <a:p>
            <a:endParaRPr lang="fi-FI" dirty="0"/>
          </a:p>
        </p:txBody>
      </p:sp>
      <p:pic>
        <p:nvPicPr>
          <p:cNvPr id="4" name="Kuvan paikkamerkki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83" b="13283"/>
          <a:stretch>
            <a:fillRect/>
          </a:stretch>
        </p:blipFill>
        <p:spPr>
          <a:xfrm>
            <a:off x="6759934" y="2121810"/>
            <a:ext cx="3222810" cy="1775279"/>
          </a:xfrm>
          <a:prstGeom prst="rect">
            <a:avLst/>
          </a:prstGeom>
        </p:spPr>
      </p:pic>
      <p:pic>
        <p:nvPicPr>
          <p:cNvPr id="5" name="Kuvan paikkamerkki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01" b="13801"/>
          <a:stretch>
            <a:fillRect/>
          </a:stretch>
        </p:blipFill>
        <p:spPr>
          <a:xfrm>
            <a:off x="7231049" y="4164469"/>
            <a:ext cx="2826144" cy="153490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C10FA98-40B2-8D1D-2858-5F2B43296731}"/>
              </a:ext>
            </a:extLst>
          </p:cNvPr>
          <p:cNvSpPr txBox="1">
            <a:spLocks/>
          </p:cNvSpPr>
          <p:nvPr/>
        </p:nvSpPr>
        <p:spPr>
          <a:xfrm>
            <a:off x="2152651" y="662557"/>
            <a:ext cx="9399612" cy="13255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0" b="1" i="0" kern="1200" baseline="0">
                <a:solidFill>
                  <a:srgbClr val="4E008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b="0" dirty="0"/>
              <a:t>Kehitystoimenpiteitä, raskas talvikunnossapitokalusto</a:t>
            </a:r>
          </a:p>
        </p:txBody>
      </p:sp>
    </p:spTree>
    <p:extLst>
      <p:ext uri="{BB962C8B-B14F-4D97-AF65-F5344CB8AC3E}">
        <p14:creationId xmlns:p14="http://schemas.microsoft.com/office/powerpoint/2010/main" val="575659391"/>
      </p:ext>
    </p:extLst>
  </p:cSld>
  <p:clrMapOvr>
    <a:masterClrMapping/>
  </p:clrMapOvr>
</p:sld>
</file>

<file path=ppt/theme/theme1.xml><?xml version="1.0" encoding="utf-8"?>
<a:theme xmlns:a="http://schemas.openxmlformats.org/drawingml/2006/main" name="vayla">
  <a:themeElements>
    <a:clrScheme name="Uudet_Vayla">
      <a:dk1>
        <a:srgbClr val="000000"/>
      </a:dk1>
      <a:lt1>
        <a:srgbClr val="FFFFFF"/>
      </a:lt1>
      <a:dk2>
        <a:srgbClr val="000000"/>
      </a:dk2>
      <a:lt2>
        <a:srgbClr val="FDFCFF"/>
      </a:lt2>
      <a:accent1>
        <a:srgbClr val="0064AF"/>
      </a:accent1>
      <a:accent2>
        <a:srgbClr val="009BFF"/>
      </a:accent2>
      <a:accent3>
        <a:srgbClr val="4AC2F1"/>
      </a:accent3>
      <a:accent4>
        <a:srgbClr val="228848"/>
      </a:accent4>
      <a:accent5>
        <a:srgbClr val="910AA3"/>
      </a:accent5>
      <a:accent6>
        <a:srgbClr val="C73F00"/>
      </a:accent6>
      <a:hlink>
        <a:srgbClr val="00AFCB"/>
      </a:hlink>
      <a:folHlink>
        <a:srgbClr val="49C2EF"/>
      </a:folHlink>
    </a:clrScheme>
    <a:fontScheme name="Mukautettu 1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yla_ilmeella_fi.potx" id="{8ED8B927-C6B3-4294-B5B6-CF30E7C3F04B}" vid="{F20FA798-C82F-4EC0-9CFB-009B00A64C21}"/>
    </a:ext>
  </a:extLst>
</a:theme>
</file>

<file path=ppt/theme/theme2.xml><?xml version="1.0" encoding="utf-8"?>
<a:theme xmlns:a="http://schemas.openxmlformats.org/drawingml/2006/main" name="2_vayla">
  <a:themeElements>
    <a:clrScheme name="Väylä">
      <a:dk1>
        <a:sysClr val="windowText" lastClr="000000"/>
      </a:dk1>
      <a:lt1>
        <a:sysClr val="window" lastClr="FFFFFF"/>
      </a:lt1>
      <a:dk2>
        <a:srgbClr val="0065AF"/>
      </a:dk2>
      <a:lt2>
        <a:srgbClr val="4AC2F1"/>
      </a:lt2>
      <a:accent1>
        <a:srgbClr val="009BFF"/>
      </a:accent1>
      <a:accent2>
        <a:srgbClr val="00B0CC"/>
      </a:accent2>
      <a:accent3>
        <a:srgbClr val="8DCB6D"/>
      </a:accent3>
      <a:accent4>
        <a:srgbClr val="FFC300"/>
      </a:accent4>
      <a:accent5>
        <a:srgbClr val="E50083"/>
      </a:accent5>
      <a:accent6>
        <a:srgbClr val="FF5100"/>
      </a:accent6>
      <a:hlink>
        <a:srgbClr val="009BFF"/>
      </a:hlink>
      <a:folHlink>
        <a:srgbClr val="A050A0"/>
      </a:folHlink>
    </a:clrScheme>
    <a:fontScheme name="Mukautettu 1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yla_ilmeella_fi.potx" id="{EFAD5915-0DFD-4ED5-BBB0-B918CCC24AB9}" vid="{4045A3D2-AEC4-4D85-873D-6BC4E151EE0D}"/>
    </a:ext>
  </a:extLst>
</a:theme>
</file>

<file path=ppt/theme/theme3.xml><?xml version="1.0" encoding="utf-8"?>
<a:theme xmlns:a="http://schemas.openxmlformats.org/drawingml/2006/main" name="1_vayla">
  <a:themeElements>
    <a:clrScheme name="Väylä">
      <a:dk1>
        <a:sysClr val="windowText" lastClr="000000"/>
      </a:dk1>
      <a:lt1>
        <a:sysClr val="window" lastClr="FFFFFF"/>
      </a:lt1>
      <a:dk2>
        <a:srgbClr val="0065AF"/>
      </a:dk2>
      <a:lt2>
        <a:srgbClr val="4AC2F1"/>
      </a:lt2>
      <a:accent1>
        <a:srgbClr val="009BFF"/>
      </a:accent1>
      <a:accent2>
        <a:srgbClr val="00B0CC"/>
      </a:accent2>
      <a:accent3>
        <a:srgbClr val="8DCB6D"/>
      </a:accent3>
      <a:accent4>
        <a:srgbClr val="FFC300"/>
      </a:accent4>
      <a:accent5>
        <a:srgbClr val="E50083"/>
      </a:accent5>
      <a:accent6>
        <a:srgbClr val="FF5100"/>
      </a:accent6>
      <a:hlink>
        <a:srgbClr val="009BFF"/>
      </a:hlink>
      <a:folHlink>
        <a:srgbClr val="A050A0"/>
      </a:folHlink>
    </a:clrScheme>
    <a:fontScheme name="Mukautettu 1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yla_ilmeella_fi.potx" id="{EFAD5915-0DFD-4ED5-BBB0-B918CCC24AB9}" vid="{4045A3D2-AEC4-4D85-873D-6BC4E151EE0D}"/>
    </a:ext>
  </a:extLst>
</a:theme>
</file>

<file path=ppt/theme/theme4.xml><?xml version="1.0" encoding="utf-8"?>
<a:theme xmlns:a="http://schemas.openxmlformats.org/drawingml/2006/main" name="3_vayla">
  <a:themeElements>
    <a:clrScheme name="Väylävirasto">
      <a:dk1>
        <a:srgbClr val="000000"/>
      </a:dk1>
      <a:lt1>
        <a:srgbClr val="FFFFFF"/>
      </a:lt1>
      <a:dk2>
        <a:srgbClr val="0065AF"/>
      </a:dk2>
      <a:lt2>
        <a:srgbClr val="8DCB6D"/>
      </a:lt2>
      <a:accent1>
        <a:srgbClr val="009BFF"/>
      </a:accent1>
      <a:accent2>
        <a:srgbClr val="00AFCB"/>
      </a:accent2>
      <a:accent3>
        <a:srgbClr val="FF5100"/>
      </a:accent3>
      <a:accent4>
        <a:srgbClr val="228848"/>
      </a:accent4>
      <a:accent5>
        <a:srgbClr val="E50083"/>
      </a:accent5>
      <a:accent6>
        <a:srgbClr val="FFC300"/>
      </a:accent6>
      <a:hlink>
        <a:srgbClr val="00AFCB"/>
      </a:hlink>
      <a:folHlink>
        <a:srgbClr val="49C2EF"/>
      </a:folHlink>
    </a:clrScheme>
    <a:fontScheme name="Mukautettu 1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yla_ilmeella_fi.potx" id="{F05206A6-BA49-4077-A7F7-1CDB516D663E}" vid="{BF46B7B9-68B5-4F52-936E-2E2F1A4C99F8}"/>
    </a:ext>
  </a:extLst>
</a:theme>
</file>

<file path=ppt/theme/theme5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xml_kameleon>
  <dconfidentiality/>
  <ddecree/>
  <dsecrecy/>
  <dlevelofprotection/>
</xml_kameleon>
</file>

<file path=customXml/item2.xml><?xml version="1.0" encoding="utf-8"?>
<livi_kameleon xmlns="" xmlns:xsi="http://www.w3.org/2001/XMLSchema-instance">
  <tyyppi>Esitys</tyyppi>
  <author>Magnus Nygård</author>
  <title>Kunnossapito-osasto toimintasuunnitelma 2023 - radanpito </title>
  <paivays>9.11.2022</paivays>
</livi_kameleon>
</file>

<file path=customXml/itemProps1.xml><?xml version="1.0" encoding="utf-8"?>
<ds:datastoreItem xmlns:ds="http://schemas.openxmlformats.org/officeDocument/2006/customXml" ds:itemID="{7833656D-B51E-44BE-BC2E-ECE8805CAD37}">
  <ds:schemaRefs/>
</ds:datastoreItem>
</file>

<file path=customXml/itemProps2.xml><?xml version="1.0" encoding="utf-8"?>
<ds:datastoreItem xmlns:ds="http://schemas.openxmlformats.org/officeDocument/2006/customXml" ds:itemID="{9F5C3FBE-DBEE-410E-9778-8978A1F33724}">
  <ds:schemaRefs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vayla_ilmeella_fi</Template>
  <TotalTime>18792</TotalTime>
  <Words>414</Words>
  <Application>Microsoft Office PowerPoint</Application>
  <PresentationFormat>Laajakuva</PresentationFormat>
  <Paragraphs>80</Paragraphs>
  <Slides>16</Slides>
  <Notes>1</Notes>
  <HiddenSlides>0</HiddenSlides>
  <MMClips>0</MMClips>
  <ScaleCrop>false</ScaleCrop>
  <HeadingPairs>
    <vt:vector size="6" baseType="variant">
      <vt:variant>
        <vt:lpstr>Käytetyt fontit</vt:lpstr>
      </vt:variant>
      <vt:variant>
        <vt:i4>6</vt:i4>
      </vt:variant>
      <vt:variant>
        <vt:lpstr>Teema</vt:lpstr>
      </vt:variant>
      <vt:variant>
        <vt:i4>4</vt:i4>
      </vt:variant>
      <vt:variant>
        <vt:lpstr>Dian otsikot</vt:lpstr>
      </vt:variant>
      <vt:variant>
        <vt:i4>16</vt:i4>
      </vt:variant>
    </vt:vector>
  </HeadingPairs>
  <TitlesOfParts>
    <vt:vector size="26" baseType="lpstr">
      <vt:lpstr>Arial</vt:lpstr>
      <vt:lpstr>Calibri</vt:lpstr>
      <vt:lpstr>Exo 2</vt:lpstr>
      <vt:lpstr>Felbridge Pro</vt:lpstr>
      <vt:lpstr>Segoe UI</vt:lpstr>
      <vt:lpstr>Tahoma</vt:lpstr>
      <vt:lpstr>vayla</vt:lpstr>
      <vt:lpstr>2_vayla</vt:lpstr>
      <vt:lpstr>1_vayla</vt:lpstr>
      <vt:lpstr>3_vayla</vt:lpstr>
      <vt:lpstr>Ajankohtaista ratojen kunnossapidosta  Ratafoorumi 14.3.2023, Valjakka</vt:lpstr>
      <vt:lpstr>PowerPoint-esitys</vt:lpstr>
      <vt:lpstr>Ratojen kunnossapitourakat</vt:lpstr>
      <vt:lpstr>Kehitystoimenpiteitä, Ratainfratietojen  hallintajärjestelmä</vt:lpstr>
      <vt:lpstr>PowerPoint-esitys</vt:lpstr>
      <vt:lpstr>PowerPoint-esitys</vt:lpstr>
      <vt:lpstr>Puupölkkyjen kuntotilaa</vt:lpstr>
      <vt:lpstr>PowerPoint-esitys</vt:lpstr>
      <vt:lpstr>PowerPoint-esitys</vt:lpstr>
      <vt:lpstr>PowerPoint-esitys</vt:lpstr>
      <vt:lpstr>Kehitystoimenpiteitä, riskipuut, varautuminen myrskytilanteisiin ja sääennusteet</vt:lpstr>
      <vt:lpstr>PowerPoint-esitys</vt:lpstr>
      <vt:lpstr>Ohjelmointinyrkki  </vt:lpstr>
      <vt:lpstr>Ohjelmointinyrkin vuosikellotusta ja ohjelman vaikutusten arviointia</vt:lpstr>
      <vt:lpstr>PowerPoint-esitys</vt:lpstr>
      <vt:lpstr>KIITOKSET!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Kunnossapito-osasto toimintasuunnitelma 2023 - radanpito</dc:title>
  <dc:creator>Magnus Nygård</dc:creator>
  <cp:keywords/>
  <cp:lastModifiedBy>Valjakka Jukka.P.</cp:lastModifiedBy>
  <cp:revision>101</cp:revision>
  <cp:lastPrinted>2022-01-27T07:56:07Z</cp:lastPrinted>
  <dcterms:created xsi:type="dcterms:W3CDTF">2022-01-21T13:47:40Z</dcterms:created>
  <dcterms:modified xsi:type="dcterms:W3CDTF">2023-03-14T06:13:41Z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vKameleonVerID">
    <vt:lpwstr>473.983.02.010</vt:lpwstr>
  </property>
  <property fmtid="{D5CDD505-2E9C-101B-9397-08002B2CF9AE}" pid="3" name="dvSaved">
    <vt:lpwstr>1</vt:lpwstr>
  </property>
  <property fmtid="{D5CDD505-2E9C-101B-9397-08002B2CF9AE}" pid="4" name="dvLanguage">
    <vt:lpwstr>1035</vt:lpwstr>
  </property>
  <property fmtid="{D5CDD505-2E9C-101B-9397-08002B2CF9AE}" pid="5" name="dvTemplate">
    <vt:lpwstr>vayla_ilmeella_fi.potx</vt:lpwstr>
  </property>
  <property fmtid="{D5CDD505-2E9C-101B-9397-08002B2CF9AE}" pid="6" name="dvDefinition">
    <vt:lpwstr>702 (dd_default.xml)</vt:lpwstr>
  </property>
  <property fmtid="{D5CDD505-2E9C-101B-9397-08002B2CF9AE}" pid="7" name="dvDefinitionID">
    <vt:lpwstr>702</vt:lpwstr>
  </property>
  <property fmtid="{D5CDD505-2E9C-101B-9397-08002B2CF9AE}" pid="8" name="dvContentFile">
    <vt:lpwstr>dd_default.xml</vt:lpwstr>
  </property>
  <property fmtid="{D5CDD505-2E9C-101B-9397-08002B2CF9AE}" pid="9" name="dvGlobalVerID">
    <vt:lpwstr>473.85.02.246</vt:lpwstr>
  </property>
  <property fmtid="{D5CDD505-2E9C-101B-9397-08002B2CF9AE}" pid="10" name="dvDefinitionVersion">
    <vt:lpwstr>02.002 / 20.12.2018</vt:lpwstr>
  </property>
  <property fmtid="{D5CDD505-2E9C-101B-9397-08002B2CF9AE}" pid="11" name="filename">
    <vt:lpwstr>false</vt:lpwstr>
  </property>
  <property fmtid="{D5CDD505-2E9C-101B-9397-08002B2CF9AE}" pid="12" name="filenameandpath">
    <vt:lpwstr>false</vt:lpwstr>
  </property>
  <property fmtid="{D5CDD505-2E9C-101B-9397-08002B2CF9AE}" pid="13" name="dvPagenumberExist">
    <vt:lpwstr>1</vt:lpwstr>
  </property>
  <property fmtid="{D5CDD505-2E9C-101B-9397-08002B2CF9AE}" pid="14" name="dvAuthorExist">
    <vt:lpwstr>1</vt:lpwstr>
  </property>
  <property fmtid="{D5CDD505-2E9C-101B-9397-08002B2CF9AE}" pid="15" name="dvDateExist">
    <vt:lpwstr>-1</vt:lpwstr>
  </property>
  <property fmtid="{D5CDD505-2E9C-101B-9397-08002B2CF9AE}" pid="16" name="dvCategory">
    <vt:lpwstr>2</vt:lpwstr>
  </property>
  <property fmtid="{D5CDD505-2E9C-101B-9397-08002B2CF9AE}" pid="17" name="dvCategory_2">
    <vt:lpwstr>0</vt:lpwstr>
  </property>
  <property fmtid="{D5CDD505-2E9C-101B-9397-08002B2CF9AE}" pid="18" name="dvSavepath">
    <vt:lpwstr/>
  </property>
  <property fmtid="{D5CDD505-2E9C-101B-9397-08002B2CF9AE}" pid="19" name="dvUsed">
    <vt:lpwstr>1</vt:lpwstr>
  </property>
  <property fmtid="{D5CDD505-2E9C-101B-9397-08002B2CF9AE}" pid="20" name="dvCompany">
    <vt:lpwstr>VAYL</vt:lpwstr>
  </property>
  <property fmtid="{D5CDD505-2E9C-101B-9397-08002B2CF9AE}" pid="21" name="dvSite">
    <vt:lpwstr/>
  </property>
  <property fmtid="{D5CDD505-2E9C-101B-9397-08002B2CF9AE}" pid="22" name="dvNumbering">
    <vt:lpwstr>0</vt:lpwstr>
  </property>
  <property fmtid="{D5CDD505-2E9C-101B-9397-08002B2CF9AE}" pid="23" name="dvDUname">
    <vt:lpwstr>Magnus Nygård</vt:lpwstr>
  </property>
  <property fmtid="{D5CDD505-2E9C-101B-9397-08002B2CF9AE}" pid="24" name="dvDUFname">
    <vt:lpwstr>Magnus</vt:lpwstr>
  </property>
  <property fmtid="{D5CDD505-2E9C-101B-9397-08002B2CF9AE}" pid="25" name="dvDULname">
    <vt:lpwstr>Nygård</vt:lpwstr>
  </property>
  <property fmtid="{D5CDD505-2E9C-101B-9397-08002B2CF9AE}" pid="26" name="dvDUBusinessarea">
    <vt:lpwstr/>
  </property>
  <property fmtid="{D5CDD505-2E9C-101B-9397-08002B2CF9AE}" pid="27" name="dvDUdepartment">
    <vt:lpwstr/>
  </property>
  <property fmtid="{D5CDD505-2E9C-101B-9397-08002B2CF9AE}" pid="28" name="dvLogoExist">
    <vt:lpwstr>0</vt:lpwstr>
  </property>
  <property fmtid="{D5CDD505-2E9C-101B-9397-08002B2CF9AE}" pid="29" name="dvCurrentlogo">
    <vt:lpwstr>vayla_fi.jpg</vt:lpwstr>
  </property>
  <property fmtid="{D5CDD505-2E9C-101B-9397-08002B2CF9AE}" pid="30" name="dvEULogoExist">
    <vt:lpwstr>0</vt:lpwstr>
  </property>
  <property fmtid="{D5CDD505-2E9C-101B-9397-08002B2CF9AE}" pid="31" name="dvCurrentEUListLogo">
    <vt:lpwstr/>
  </property>
  <property fmtid="{D5CDD505-2E9C-101B-9397-08002B2CF9AE}" pid="32" name="dvCurrentEUlogo">
    <vt:lpwstr/>
  </property>
  <property fmtid="{D5CDD505-2E9C-101B-9397-08002B2CF9AE}" pid="33" name="dconfidentiality">
    <vt:lpwstr/>
  </property>
  <property fmtid="{D5CDD505-2E9C-101B-9397-08002B2CF9AE}" pid="34" name="tyyppi">
    <vt:lpwstr>Esitys</vt:lpwstr>
  </property>
  <property fmtid="{D5CDD505-2E9C-101B-9397-08002B2CF9AE}" pid="35" name="ddecree">
    <vt:lpwstr/>
  </property>
  <property fmtid="{D5CDD505-2E9C-101B-9397-08002B2CF9AE}" pid="36" name="dsecrecy">
    <vt:lpwstr/>
  </property>
  <property fmtid="{D5CDD505-2E9C-101B-9397-08002B2CF9AE}" pid="37" name="dlevelofprotection">
    <vt:lpwstr/>
  </property>
  <property fmtid="{D5CDD505-2E9C-101B-9397-08002B2CF9AE}" pid="38" name="author">
    <vt:lpwstr>Magnus Nygård</vt:lpwstr>
  </property>
  <property fmtid="{D5CDD505-2E9C-101B-9397-08002B2CF9AE}" pid="39" name="title">
    <vt:lpwstr>Kunnossapito-osasto toimintasuunnitelma 2023 - radanpito </vt:lpwstr>
  </property>
  <property fmtid="{D5CDD505-2E9C-101B-9397-08002B2CF9AE}" pid="40" name="paivays">
    <vt:filetime>2022-11-08T22:00:00Z</vt:filetime>
  </property>
</Properties>
</file>