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65" r:id="rId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26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506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äjäniemi Anna" userId="13518987-97ee-4c5d-b987-00c0ca5335c9" providerId="ADAL" clId="{6B7D90AD-CC04-4082-AAB6-0F45C0A20814}"/>
    <pc:docChg chg="modSld">
      <pc:chgData name="Petäjäniemi Anna" userId="13518987-97ee-4c5d-b987-00c0ca5335c9" providerId="ADAL" clId="{6B7D90AD-CC04-4082-AAB6-0F45C0A20814}" dt="2022-10-24T07:41:07.004" v="14" actId="20577"/>
      <pc:docMkLst>
        <pc:docMk/>
      </pc:docMkLst>
      <pc:sldChg chg="modSp mod">
        <pc:chgData name="Petäjäniemi Anna" userId="13518987-97ee-4c5d-b987-00c0ca5335c9" providerId="ADAL" clId="{6B7D90AD-CC04-4082-AAB6-0F45C0A20814}" dt="2022-10-24T07:41:07.004" v="14" actId="20577"/>
        <pc:sldMkLst>
          <pc:docMk/>
          <pc:sldMk cId="4160947104" sldId="265"/>
        </pc:sldMkLst>
      </pc:sldChg>
    </pc:docChg>
  </pc:docChgLst>
  <pc:docChgLst>
    <pc:chgData name="Petäjäniemi Anna" userId="13518987-97ee-4c5d-b987-00c0ca5335c9" providerId="ADAL" clId="{41B2EDD1-A981-4A6F-98F7-C8917BAFA5A5}"/>
    <pc:docChg chg="undo custSel modSld">
      <pc:chgData name="Petäjäniemi Anna" userId="13518987-97ee-4c5d-b987-00c0ca5335c9" providerId="ADAL" clId="{41B2EDD1-A981-4A6F-98F7-C8917BAFA5A5}" dt="2025-03-26T14:45:19.125" v="176" actId="1076"/>
      <pc:docMkLst>
        <pc:docMk/>
      </pc:docMkLst>
      <pc:sldChg chg="addSp modSp mod">
        <pc:chgData name="Petäjäniemi Anna" userId="13518987-97ee-4c5d-b987-00c0ca5335c9" providerId="ADAL" clId="{41B2EDD1-A981-4A6F-98F7-C8917BAFA5A5}" dt="2025-03-26T14:45:19.125" v="176" actId="1076"/>
        <pc:sldMkLst>
          <pc:docMk/>
          <pc:sldMk cId="4160947104" sldId="265"/>
        </pc:sldMkLst>
        <pc:spChg chg="mod">
          <ac:chgData name="Petäjäniemi Anna" userId="13518987-97ee-4c5d-b987-00c0ca5335c9" providerId="ADAL" clId="{41B2EDD1-A981-4A6F-98F7-C8917BAFA5A5}" dt="2025-03-26T14:43:30.628" v="105" actId="27636"/>
          <ac:spMkLst>
            <pc:docMk/>
            <pc:sldMk cId="4160947104" sldId="265"/>
            <ac:spMk id="2" creationId="{00000000-0000-0000-0000-000000000000}"/>
          </ac:spMkLst>
        </pc:spChg>
        <pc:spChg chg="mod">
          <ac:chgData name="Petäjäniemi Anna" userId="13518987-97ee-4c5d-b987-00c0ca5335c9" providerId="ADAL" clId="{41B2EDD1-A981-4A6F-98F7-C8917BAFA5A5}" dt="2025-03-26T14:45:00.046" v="171" actId="404"/>
          <ac:spMkLst>
            <pc:docMk/>
            <pc:sldMk cId="4160947104" sldId="265"/>
            <ac:spMk id="4" creationId="{00000000-0000-0000-0000-000000000000}"/>
          </ac:spMkLst>
        </pc:spChg>
        <pc:picChg chg="add mod">
          <ac:chgData name="Petäjäniemi Anna" userId="13518987-97ee-4c5d-b987-00c0ca5335c9" providerId="ADAL" clId="{41B2EDD1-A981-4A6F-98F7-C8917BAFA5A5}" dt="2025-03-26T14:45:19.125" v="176" actId="1076"/>
          <ac:picMkLst>
            <pc:docMk/>
            <pc:sldMk cId="4160947104" sldId="265"/>
            <ac:picMk id="5" creationId="{05D6DA08-4C9A-C74E-AB8D-2B5B2ED668B7}"/>
          </ac:picMkLst>
        </pc:picChg>
      </pc:sldChg>
    </pc:docChg>
  </pc:docChgLst>
  <pc:docChgLst>
    <pc:chgData name="Petäjäniemi Anna" userId="13518987-97ee-4c5d-b987-00c0ca5335c9" providerId="ADAL" clId="{52144448-1005-45BD-862A-4291953A05A5}"/>
    <pc:docChg chg="custSel modSld">
      <pc:chgData name="Petäjäniemi Anna" userId="13518987-97ee-4c5d-b987-00c0ca5335c9" providerId="ADAL" clId="{52144448-1005-45BD-862A-4291953A05A5}" dt="2022-09-07T12:18:25.964" v="201" actId="20577"/>
      <pc:docMkLst>
        <pc:docMk/>
      </pc:docMkLst>
      <pc:sldChg chg="delSp modSp mod">
        <pc:chgData name="Petäjäniemi Anna" userId="13518987-97ee-4c5d-b987-00c0ca5335c9" providerId="ADAL" clId="{52144448-1005-45BD-862A-4291953A05A5}" dt="2022-09-07T12:18:25.964" v="201" actId="20577"/>
        <pc:sldMkLst>
          <pc:docMk/>
          <pc:sldMk cId="4160947104" sldId="265"/>
        </pc:sldMkLst>
      </pc:sldChg>
    </pc:docChg>
  </pc:docChgLst>
  <pc:docChgLst>
    <pc:chgData name="Petäjäniemi Anna" userId="13518987-97ee-4c5d-b987-00c0ca5335c9" providerId="ADAL" clId="{83E3F943-6F60-4862-AE63-C54B6AEC1D8F}"/>
    <pc:docChg chg="custSel modSld">
      <pc:chgData name="Petäjäniemi Anna" userId="13518987-97ee-4c5d-b987-00c0ca5335c9" providerId="ADAL" clId="{83E3F943-6F60-4862-AE63-C54B6AEC1D8F}" dt="2022-06-08T11:22:26.601" v="195" actId="1076"/>
      <pc:docMkLst>
        <pc:docMk/>
      </pc:docMkLst>
      <pc:sldChg chg="addSp delSp modSp mod">
        <pc:chgData name="Petäjäniemi Anna" userId="13518987-97ee-4c5d-b987-00c0ca5335c9" providerId="ADAL" clId="{83E3F943-6F60-4862-AE63-C54B6AEC1D8F}" dt="2022-06-08T11:22:26.601" v="195" actId="1076"/>
        <pc:sldMkLst>
          <pc:docMk/>
          <pc:sldMk cId="4160947104" sldId="265"/>
        </pc:sldMkLst>
      </pc:sldChg>
    </pc:docChg>
  </pc:docChgLst>
  <pc:docChgLst>
    <pc:chgData name="Hirvaskari Aki" userId="c140cc6e-d4b5-4c78-a53b-93770ab0c8af" providerId="ADAL" clId="{B0AB75B3-A1E0-4A02-803E-614C08BAB952}"/>
    <pc:docChg chg="modSld">
      <pc:chgData name="Hirvaskari Aki" userId="c140cc6e-d4b5-4c78-a53b-93770ab0c8af" providerId="ADAL" clId="{B0AB75B3-A1E0-4A02-803E-614C08BAB952}" dt="2025-03-30T16:00:59.560" v="0" actId="6549"/>
      <pc:docMkLst>
        <pc:docMk/>
      </pc:docMkLst>
      <pc:sldChg chg="modSp mod">
        <pc:chgData name="Hirvaskari Aki" userId="c140cc6e-d4b5-4c78-a53b-93770ab0c8af" providerId="ADAL" clId="{B0AB75B3-A1E0-4A02-803E-614C08BAB952}" dt="2025-03-30T16:00:59.560" v="0" actId="6549"/>
        <pc:sldMkLst>
          <pc:docMk/>
          <pc:sldMk cId="4160947104" sldId="265"/>
        </pc:sldMkLst>
        <pc:spChg chg="mod">
          <ac:chgData name="Hirvaskari Aki" userId="c140cc6e-d4b5-4c78-a53b-93770ab0c8af" providerId="ADAL" clId="{B0AB75B3-A1E0-4A02-803E-614C08BAB952}" dt="2025-03-30T16:00:59.560" v="0" actId="6549"/>
          <ac:spMkLst>
            <pc:docMk/>
            <pc:sldMk cId="4160947104" sldId="265"/>
            <ac:spMk id="4" creationId="{00000000-0000-0000-0000-000000000000}"/>
          </ac:spMkLst>
        </pc:spChg>
      </pc:sldChg>
    </pc:docChg>
  </pc:docChgLst>
  <pc:docChgLst>
    <pc:chgData name="Salomaa Lotta" userId="b17f370e-b1c6-4d68-ab66-41e6786ad06d" providerId="ADAL" clId="{2FEA7692-4C52-4179-BF65-191BFDA1645F}"/>
    <pc:docChg chg="undo custSel modSld">
      <pc:chgData name="Salomaa Lotta" userId="b17f370e-b1c6-4d68-ab66-41e6786ad06d" providerId="ADAL" clId="{2FEA7692-4C52-4179-BF65-191BFDA1645F}" dt="2025-03-20T08:07:51.989" v="5" actId="20577"/>
      <pc:docMkLst>
        <pc:docMk/>
      </pc:docMkLst>
      <pc:sldChg chg="modSp mod">
        <pc:chgData name="Salomaa Lotta" userId="b17f370e-b1c6-4d68-ab66-41e6786ad06d" providerId="ADAL" clId="{2FEA7692-4C52-4179-BF65-191BFDA1645F}" dt="2025-03-20T08:07:51.989" v="5" actId="20577"/>
        <pc:sldMkLst>
          <pc:docMk/>
          <pc:sldMk cId="4160947104" sldId="265"/>
        </pc:sldMkLst>
        <pc:spChg chg="mod">
          <ac:chgData name="Salomaa Lotta" userId="b17f370e-b1c6-4d68-ab66-41e6786ad06d" providerId="ADAL" clId="{2FEA7692-4C52-4179-BF65-191BFDA1645F}" dt="2025-03-20T08:07:48.266" v="3" actId="20577"/>
          <ac:spMkLst>
            <pc:docMk/>
            <pc:sldMk cId="4160947104" sldId="265"/>
            <ac:spMk id="2" creationId="{00000000-0000-0000-0000-000000000000}"/>
          </ac:spMkLst>
        </pc:spChg>
        <pc:spChg chg="mod">
          <ac:chgData name="Salomaa Lotta" userId="b17f370e-b1c6-4d68-ab66-41e6786ad06d" providerId="ADAL" clId="{2FEA7692-4C52-4179-BF65-191BFDA1645F}" dt="2025-03-20T08:07:51.989" v="5" actId="20577"/>
          <ac:spMkLst>
            <pc:docMk/>
            <pc:sldMk cId="4160947104" sldId="265"/>
            <ac:spMk id="4" creationId="{00000000-0000-0000-0000-000000000000}"/>
          </ac:spMkLst>
        </pc:spChg>
      </pc:sldChg>
    </pc:docChg>
  </pc:docChgLst>
  <pc:docChgLst>
    <pc:chgData name="Petäjäniemi Anna" userId="13518987-97ee-4c5d-b987-00c0ca5335c9" providerId="ADAL" clId="{F834FB1D-5C75-4FCC-A1E4-C1DEE2C07914}"/>
    <pc:docChg chg="modSld">
      <pc:chgData name="Petäjäniemi Anna" userId="13518987-97ee-4c5d-b987-00c0ca5335c9" providerId="ADAL" clId="{F834FB1D-5C75-4FCC-A1E4-C1DEE2C07914}" dt="2022-10-04T14:45:34.695" v="41" actId="20577"/>
      <pc:docMkLst>
        <pc:docMk/>
      </pc:docMkLst>
      <pc:sldChg chg="modSp mod">
        <pc:chgData name="Petäjäniemi Anna" userId="13518987-97ee-4c5d-b987-00c0ca5335c9" providerId="ADAL" clId="{F834FB1D-5C75-4FCC-A1E4-C1DEE2C07914}" dt="2022-10-04T14:45:34.695" v="41" actId="20577"/>
        <pc:sldMkLst>
          <pc:docMk/>
          <pc:sldMk cId="4160947104" sldId="2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BD38D-28A2-40F0-965D-2861472E72DB}" type="datetimeFigureOut">
              <a:rPr lang="fi-FI" smtClean="0"/>
              <a:t>30.3.2025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5CF1A6-963E-457D-AEB7-4FAAE8163A2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9296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A259B-92D1-4C1C-8245-58A58BC0DCF5}" type="datetimeFigureOut">
              <a:rPr lang="fi-FI" smtClean="0"/>
              <a:t>30.3.2025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32A11-D8F9-46D1-B8F9-3BAD0E24DC6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480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5357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155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863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3586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391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äylä_raporttiesit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570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9727285" cy="1325563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946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0147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6317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1404906"/>
            <a:ext cx="6172200" cy="44561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8063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uvan paikkamerkki 2"/>
          <p:cNvSpPr>
            <a:spLocks noGrp="1"/>
          </p:cNvSpPr>
          <p:nvPr>
            <p:ph type="pic" idx="1" hasCustomPrompt="1"/>
          </p:nvPr>
        </p:nvSpPr>
        <p:spPr>
          <a:xfrm>
            <a:off x="5183188" y="0"/>
            <a:ext cx="7008812" cy="6721475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/>
              <a:t>Lisää kuva napauttamalla kuvaketta</a:t>
            </a:r>
          </a:p>
        </p:txBody>
      </p:sp>
      <p:sp>
        <p:nvSpPr>
          <p:cNvPr id="8" name="Suorakulmio 7"/>
          <p:cNvSpPr/>
          <p:nvPr userDrawn="1"/>
        </p:nvSpPr>
        <p:spPr>
          <a:xfrm>
            <a:off x="0" y="0"/>
            <a:ext cx="5183188" cy="6721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81E58F-EBEE-45C2-B214-23E4267F217A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9378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499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1E58F-EBEE-45C2-B214-23E4267F217A}" type="slidenum">
              <a:rPr lang="fi-FI" smtClean="0"/>
              <a:t>‹#›</a:t>
            </a:fld>
            <a:endParaRPr lang="fi-FI"/>
          </a:p>
        </p:txBody>
      </p:sp>
      <p:pic>
        <p:nvPicPr>
          <p:cNvPr id="12" name="Kuva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143" y="415042"/>
            <a:ext cx="922142" cy="712564"/>
          </a:xfrm>
          <a:prstGeom prst="rect">
            <a:avLst/>
          </a:prstGeom>
        </p:spPr>
      </p:pic>
      <p:sp>
        <p:nvSpPr>
          <p:cNvPr id="7" name="Suorakulmio 6"/>
          <p:cNvSpPr/>
          <p:nvPr userDrawn="1"/>
        </p:nvSpPr>
        <p:spPr>
          <a:xfrm>
            <a:off x="0" y="6727331"/>
            <a:ext cx="12192000" cy="13066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5">
                  <a:lumMod val="40000"/>
                  <a:lumOff val="6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0180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1645915"/>
            <a:ext cx="6167502" cy="484696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Päivitetty ohje, voimassa x.xx.2025 alkaen.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Korvaa: RATO 23 Raiteen ja vaihteen koneellisen tukemis­työn suunnittelu ja toteuttaminen (Väyläviraston ohjeita 19/2024)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Päivitetty päällysrakenteen kunnossapidon prosessikuvausta 3.2 Päällysrakenteessa havaittujen virheiden ja vikojen kunnossapito.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Päivitetty kohta 3.2.3 Päällysrakenteessa havaittujen virheiden ja vikojen analysointi.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kohta 3.2.3.1 Keskihajonta, geometrisen kunnon laatua kuvaava mittari.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Laajennettu kunnossapitotuennan määritelmää. Kunnossapitotuenta olla pistemäisen virheen korjausta, läpituentaa tai kohdennettua läpituentaa.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suhteellisen tarkkuusmenetelmän ja suhteellisen menetelmän kuvaukset kohtaan 4 Tukemismenetelmät.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läpituennan, kohdennetun läpituennan ja pistemäisten virheiden korjaamisen kuvaukset kohtaan 6.2 Tukemisalueen määrittäminen.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kunnossapitotasoille 1AA–3 mahdollisuus tukea &lt; 10 m pistemäiset virheet suhteellisella menetelmällä (kohta 6.4 Tukemismenetelmän valinta).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ohjeistus samojen mittauspisteiden käytöstä nuotitus- ja tarkemittauksissa.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Päivitetty kohta 6.5.2.2 Suhteellinen nuotitusmittaus.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maininta ajolangan säätämistarpeesta (kohta 6.5.5 Nuotin laatiminen).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maininta sepelin tavoitetasosta kunnossapitotasoilla 1AA–1A (kohta 7.2.2 Tukikerroksen täydennyssepelöinti).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maininta jatkuvasta, tallennusjärjestelmään tallentuvasta mittauksesta (kohta 7.3.3 Kiskon lämpötilan mittaaminen tukemistyössä).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kohta 7.3.5 Mittausajo.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Täydennetty kohtaa 7.4.7.3 Tarkemittaukset. Lisätty vaatimukseksi 10 % tarkemittaaminen jokaiselta tuetulta rataosalta heti tukemisen jälkeen.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Lisätty kuvat 2 Tukemiskoneen toimintaperiaate ja 5 Laserohjattu tuenta).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i-FI" sz="1200" dirty="0"/>
              <a:t>Lisäksi tehty pienempiä täsmennyksiä ja korjauksia, mm. päivitetty ohjeviittauksia.</a:t>
            </a:r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979711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i-FI" sz="2400" dirty="0"/>
              <a:t>RA­TO 23 Raiteen ja vaihteen koneellisen </a:t>
            </a:r>
            <a:br>
              <a:rPr lang="fi-FI" sz="2400" dirty="0"/>
            </a:br>
            <a:r>
              <a:rPr lang="fi-FI" sz="2400" dirty="0"/>
              <a:t>tukemistyön suunnittelu ja toteuttaminen</a:t>
            </a:r>
            <a:br>
              <a:rPr lang="fi-FI" sz="2400" dirty="0"/>
            </a:br>
            <a:r>
              <a:rPr lang="fi-FI" sz="1800" b="0" dirty="0"/>
              <a:t>Väyläviraston ohjeita XX/2025</a:t>
            </a:r>
          </a:p>
        </p:txBody>
      </p:sp>
      <p:pic>
        <p:nvPicPr>
          <p:cNvPr id="5" name="Kuva 4">
            <a:extLst>
              <a:ext uri="{FF2B5EF4-FFF2-40B4-BE49-F238E27FC236}">
                <a16:creationId xmlns:a16="http://schemas.microsoft.com/office/drawing/2014/main" id="{05D6DA08-4C9A-C74E-AB8D-2B5B2ED66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0783" y="258981"/>
            <a:ext cx="4373070" cy="634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47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Mukautettu 43">
      <a:dk1>
        <a:sysClr val="windowText" lastClr="000000"/>
      </a:dk1>
      <a:lt1>
        <a:sysClr val="window" lastClr="FFFFFF"/>
      </a:lt1>
      <a:dk2>
        <a:srgbClr val="FF5100"/>
      </a:dk2>
      <a:lt2>
        <a:srgbClr val="FF9665"/>
      </a:lt2>
      <a:accent1>
        <a:srgbClr val="00B0CC"/>
      </a:accent1>
      <a:accent2>
        <a:srgbClr val="8DCB6D"/>
      </a:accent2>
      <a:accent3>
        <a:srgbClr val="FFC300"/>
      </a:accent3>
      <a:accent4>
        <a:srgbClr val="FF5100"/>
      </a:accent4>
      <a:accent5>
        <a:srgbClr val="FF5100"/>
      </a:accent5>
      <a:accent6>
        <a:srgbClr val="E50083"/>
      </a:accent6>
      <a:hlink>
        <a:srgbClr val="0070C0"/>
      </a:hlink>
      <a:folHlink>
        <a:srgbClr val="0B6C92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äylä_raporttiesityspohja_malli.potx" id="{51AEDFE6-19F9-4045-A069-7EAB3322CBE0}" vid="{0003243A-28E6-4A69-A758-90BED3D096C7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395919-d53f-44d4-9512-4ec1eee2a35e" xsi:nil="true"/>
    <lcf76f155ced4ddcb4097134ff3c332f xmlns="d21b4868-28e3-4de5-b37d-91fdfd20129b">
      <Terms xmlns="http://schemas.microsoft.com/office/infopath/2007/PartnerControls"/>
    </lcf76f155ced4ddcb4097134ff3c332f>
    <Testi xmlns="d21b4868-28e3-4de5-b37d-91fdfd20129b" xsi:nil="true"/>
    <Thumbnail xmlns="d21b4868-28e3-4de5-b37d-91fdfd20129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3DBB7C65B4D7AF4AA19A7F7A25C5D147" ma:contentTypeVersion="28" ma:contentTypeDescription="Luo uusi asiakirja." ma:contentTypeScope="" ma:versionID="0cde4113c394c3c6c25257d510676829">
  <xsd:schema xmlns:xsd="http://www.w3.org/2001/XMLSchema" xmlns:xs="http://www.w3.org/2001/XMLSchema" xmlns:p="http://schemas.microsoft.com/office/2006/metadata/properties" xmlns:ns2="d21b4868-28e3-4de5-b37d-91fdfd20129b" xmlns:ns3="ed395919-d53f-44d4-9512-4ec1eee2a35e" targetNamespace="http://schemas.microsoft.com/office/2006/metadata/properties" ma:root="true" ma:fieldsID="01c859df9d60c496665bc8699a59d283" ns2:_="" ns3:_="">
    <xsd:import namespace="d21b4868-28e3-4de5-b37d-91fdfd20129b"/>
    <xsd:import namespace="ed395919-d53f-44d4-9512-4ec1eee2a35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lcf76f155ced4ddcb4097134ff3c332f" minOccurs="0"/>
                <xsd:element ref="ns2:Testi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Thumbnail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1b4868-28e3-4de5-b37d-91fdfd2012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Kuvien tunnisteet" ma:readOnly="false" ma:fieldId="{5cf76f15-5ced-4ddc-b409-7134ff3c332f}" ma:taxonomyMulti="true" ma:sspId="66c5a073-829b-4296-a27d-6ec60030eea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Testi" ma:index="23" nillable="true" ma:displayName="Testi" ma:description="Kokeilu, saako tähän esikatselukuvan" ma:format="Thumbnail" ma:internalName="Testi">
      <xsd:simpleType>
        <xsd:restriction base="dms:Unknown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7" nillable="true" ma:displayName="Thumbnail" ma:format="Thumbnail" ma:internalName="Thumbnail">
      <xsd:simpleType>
        <xsd:restriction base="dms:Unknown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395919-d53f-44d4-9512-4ec1eee2a35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49f508ef-7e40-40f0-bd89-7c6ca3e890a9}" ma:internalName="TaxCatchAll" ma:showField="CatchAllData" ma:web="ed395919-d53f-44d4-9512-4ec1eee2a35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BCA7C2-5C97-436F-826B-D41EA4A7B07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0DDC98-3EB1-4FB4-9203-01DAADDB25C1}">
  <ds:schemaRefs>
    <ds:schemaRef ds:uri="http://schemas.microsoft.com/office/2006/metadata/properties"/>
    <ds:schemaRef ds:uri="http://schemas.microsoft.com/office/infopath/2007/PartnerControls"/>
    <ds:schemaRef ds:uri="ed395919-d53f-44d4-9512-4ec1eee2a35e"/>
    <ds:schemaRef ds:uri="d21b4868-28e3-4de5-b37d-91fdfd20129b"/>
  </ds:schemaRefs>
</ds:datastoreItem>
</file>

<file path=customXml/itemProps3.xml><?xml version="1.0" encoding="utf-8"?>
<ds:datastoreItem xmlns:ds="http://schemas.openxmlformats.org/officeDocument/2006/customXml" ds:itemID="{0581434E-4F4B-4CA5-ACDB-E0C6953D24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21b4868-28e3-4de5-b37d-91fdfd20129b"/>
    <ds:schemaRef ds:uri="ed395919-d53f-44d4-9512-4ec1eee2a3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241</Words>
  <Application>Microsoft Office PowerPoint</Application>
  <PresentationFormat>Laajakuva</PresentationFormat>
  <Paragraphs>19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Office-teema</vt:lpstr>
      <vt:lpstr>RA­TO 23 Raiteen ja vaihteen koneellisen  tukemistyön suunnittelu ja toteuttaminen Väyläviraston ohjeita XX/2025</vt:lpstr>
    </vt:vector>
  </TitlesOfParts>
  <Company>Liikennevirasto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Ohjeen esittelykalvo: </dc:title>
  <dc:creator>Tielinen Joonas</dc:creator>
  <cp:keywords>class='Open'</cp:keywords>
  <cp:lastModifiedBy>Hirvaskari Aki</cp:lastModifiedBy>
  <cp:revision>60</cp:revision>
  <dcterms:created xsi:type="dcterms:W3CDTF">2019-01-03T14:07:02Z</dcterms:created>
  <dcterms:modified xsi:type="dcterms:W3CDTF">2025-03-30T16:01:05Z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0x0101003DBB7C65B4D7AF4AA19A7F7A25C5D147</vt:lpwstr>
  </property>
  <property fmtid="{D5CDD505-2E9C-101B-9397-08002B2CF9AE}" pid="3" name="MediaServiceImageTags">
    <vt:lpwstr/>
  </property>
</Properties>
</file>