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notesMasterIdLst>
    <p:notesMasterId r:id="rId8"/>
  </p:notesMasterIdLst>
  <p:handoutMasterIdLst>
    <p:handoutMasterId r:id="rId9"/>
  </p:handoutMasterIdLst>
  <p:sldIdLst>
    <p:sldId id="256" r:id="rId4"/>
    <p:sldId id="258" r:id="rId5"/>
    <p:sldId id="259" r:id="rId6"/>
    <p:sldId id="263" r:id="rId7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86446" autoAdjust="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280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rvaskari Aki" userId="c140cc6e-d4b5-4c78-a53b-93770ab0c8af" providerId="ADAL" clId="{87B5C0E7-E318-4493-B246-1366B7E896F9}"/>
    <pc:docChg chg="custSel modSld">
      <pc:chgData name="Hirvaskari Aki" userId="c140cc6e-d4b5-4c78-a53b-93770ab0c8af" providerId="ADAL" clId="{87B5C0E7-E318-4493-B246-1366B7E896F9}" dt="2025-03-28T13:56:52.848" v="151" actId="108"/>
      <pc:docMkLst>
        <pc:docMk/>
      </pc:docMkLst>
      <pc:sldChg chg="modSp mod">
        <pc:chgData name="Hirvaskari Aki" userId="c140cc6e-d4b5-4c78-a53b-93770ab0c8af" providerId="ADAL" clId="{87B5C0E7-E318-4493-B246-1366B7E896F9}" dt="2025-03-28T13:56:52.848" v="151" actId="108"/>
        <pc:sldMkLst>
          <pc:docMk/>
          <pc:sldMk cId="21194666" sldId="258"/>
        </pc:sldMkLst>
        <pc:spChg chg="mod">
          <ac:chgData name="Hirvaskari Aki" userId="c140cc6e-d4b5-4c78-a53b-93770ab0c8af" providerId="ADAL" clId="{87B5C0E7-E318-4493-B246-1366B7E896F9}" dt="2025-03-28T13:56:35.055" v="149" actId="1076"/>
          <ac:spMkLst>
            <pc:docMk/>
            <pc:sldMk cId="21194666" sldId="258"/>
            <ac:spMk id="2" creationId="{6C217D81-D574-FA01-DC1E-FD581914A799}"/>
          </ac:spMkLst>
        </pc:spChg>
        <pc:spChg chg="mod">
          <ac:chgData name="Hirvaskari Aki" userId="c140cc6e-d4b5-4c78-a53b-93770ab0c8af" providerId="ADAL" clId="{87B5C0E7-E318-4493-B246-1366B7E896F9}" dt="2025-03-28T13:56:52.848" v="151" actId="108"/>
          <ac:spMkLst>
            <pc:docMk/>
            <pc:sldMk cId="21194666" sldId="258"/>
            <ac:spMk id="3" creationId="{A71CB4AB-6C0E-2837-DFD5-1EDB0E74A27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6DAE809-BFED-470A-BB70-DBC3965101A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BF8A77-8EFF-4027-AE87-008AB85AAA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F50B1A-2E76-4083-8C1F-14365BFFBCBE}" type="datetimeFigureOut">
              <a:rPr lang="fi-FI" smtClean="0"/>
              <a:t>28.3.2025</a:t>
            </a:fld>
            <a:endParaRPr lang="fi-FI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8A2CD-F4C2-4008-AF70-ABF6470F97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1BFC3-43BC-4C7E-89DB-CD3AFB7027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CBF08-FC9C-4574-B237-348852A04FD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436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AC96E-1DC8-4EA3-9268-8EA7D1653612}" type="datetimeFigureOut">
              <a:rPr lang="fi-FI" smtClean="0"/>
              <a:t>28.3.2025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8B9A-264D-4165-A769-848A3FBDC0C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69275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2D8B9A-264D-4165-A769-848A3FBDC0CD}" type="slidenum">
              <a:rPr lang="fi-FI" smtClean="0"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5081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" preserve="1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tsikko 1">
            <a:extLst>
              <a:ext uri="{FF2B5EF4-FFF2-40B4-BE49-F238E27FC236}">
                <a16:creationId xmlns:a16="http://schemas.microsoft.com/office/drawing/2014/main" id="{9D0EB043-CA1E-AC09-354B-2AB400561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7" name="Alaotsikko 2">
            <a:extLst>
              <a:ext uri="{FF2B5EF4-FFF2-40B4-BE49-F238E27FC236}">
                <a16:creationId xmlns:a16="http://schemas.microsoft.com/office/drawing/2014/main" id="{C0A0CC28-71E9-C488-EDD5-3D5A405D3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18" name="Footer Placeholder 8">
            <a:extLst>
              <a:ext uri="{FF2B5EF4-FFF2-40B4-BE49-F238E27FC236}">
                <a16:creationId xmlns:a16="http://schemas.microsoft.com/office/drawing/2014/main" id="{B3795109-526B-31FD-2547-2E8C6C62E7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Aki Hirvaskari</a:t>
            </a:r>
            <a:endParaRPr lang="fi-FI" dirty="0"/>
          </a:p>
        </p:txBody>
      </p:sp>
      <p:sp>
        <p:nvSpPr>
          <p:cNvPr id="15" name="duser_1">
            <a:extLst>
              <a:ext uri="{FF2B5EF4-FFF2-40B4-BE49-F238E27FC236}">
                <a16:creationId xmlns:a16="http://schemas.microsoft.com/office/drawing/2014/main" id="{384B469D-48C8-2202-9444-3E26CCDDE2E9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6" name="duser_2">
            <a:extLst>
              <a:ext uri="{FF2B5EF4-FFF2-40B4-BE49-F238E27FC236}">
                <a16:creationId xmlns:a16="http://schemas.microsoft.com/office/drawing/2014/main" id="{21C13BDF-CE13-A8A8-374A-828D070C76AB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7" name="duser_3">
            <a:extLst>
              <a:ext uri="{FF2B5EF4-FFF2-40B4-BE49-F238E27FC236}">
                <a16:creationId xmlns:a16="http://schemas.microsoft.com/office/drawing/2014/main" id="{81945E5C-D926-6141-D2D2-B11128E22045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C8758F4-D5A6-6EF5-F877-51D1432C6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28.3.2025</a:t>
            </a:r>
            <a:endParaRPr lang="en-US"/>
          </a:p>
        </p:txBody>
      </p:sp>
      <p:sp>
        <p:nvSpPr>
          <p:cNvPr id="11" name="DConfidentiality">
            <a:extLst>
              <a:ext uri="{FF2B5EF4-FFF2-40B4-BE49-F238E27FC236}">
                <a16:creationId xmlns:a16="http://schemas.microsoft.com/office/drawing/2014/main" id="{7CA352CF-2876-B635-B133-F5D57F3531C2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DDecree">
            <a:extLst>
              <a:ext uri="{FF2B5EF4-FFF2-40B4-BE49-F238E27FC236}">
                <a16:creationId xmlns:a16="http://schemas.microsoft.com/office/drawing/2014/main" id="{704FB1C0-8CE8-9326-EA85-86F137F51779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Secrecy">
            <a:extLst>
              <a:ext uri="{FF2B5EF4-FFF2-40B4-BE49-F238E27FC236}">
                <a16:creationId xmlns:a16="http://schemas.microsoft.com/office/drawing/2014/main" id="{36D4D699-55A8-C147-9313-552C607E8A0D}"/>
              </a:ext>
            </a:extLst>
          </p:cNvPr>
          <p:cNvSpPr txBox="1">
            <a:spLocks/>
          </p:cNvSpPr>
          <p:nvPr userDrawn="1"/>
        </p:nvSpPr>
        <p:spPr>
          <a:xfrm>
            <a:off x="838799" y="4571999"/>
            <a:ext cx="3931199" cy="55231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2" name="Picture 14" descr="Väyläviraston logo">
            <a:extLst>
              <a:ext uri="{FF2B5EF4-FFF2-40B4-BE49-F238E27FC236}">
                <a16:creationId xmlns:a16="http://schemas.microsoft.com/office/drawing/2014/main" id="{5E12AA34-FFF2-FE13-8019-1E02E25CACD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37" name="eulogoplaceholder">
            <a:extLst>
              <a:ext uri="{FF2B5EF4-FFF2-40B4-BE49-F238E27FC236}">
                <a16:creationId xmlns:a16="http://schemas.microsoft.com/office/drawing/2014/main" id="{1B9C94C1-FC64-6CE5-CB5C-F93889A10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525761" y="5344806"/>
            <a:ext cx="2761856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4" name="Freeform: Shape 13">
            <a:extLst>
              <a:ext uri="{FF2B5EF4-FFF2-40B4-BE49-F238E27FC236}">
                <a16:creationId xmlns:a16="http://schemas.microsoft.com/office/drawing/2014/main" id="{1DF13E9C-88E0-9FAE-ED4D-11B2B2C4C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42529" y="3889679"/>
            <a:ext cx="7249471" cy="2966677"/>
          </a:xfrm>
          <a:custGeom>
            <a:avLst/>
            <a:gdLst>
              <a:gd name="connsiteX0" fmla="*/ 7249471 w 7249471"/>
              <a:gd name="connsiteY0" fmla="*/ 1375031 h 2966677"/>
              <a:gd name="connsiteX1" fmla="*/ 7249471 w 7249471"/>
              <a:gd name="connsiteY1" fmla="*/ 2966677 h 2966677"/>
              <a:gd name="connsiteX2" fmla="*/ 0 w 7249471"/>
              <a:gd name="connsiteY2" fmla="*/ 2966677 h 2966677"/>
              <a:gd name="connsiteX3" fmla="*/ 765931 w 7249471"/>
              <a:gd name="connsiteY3" fmla="*/ 0 h 2966677"/>
              <a:gd name="connsiteX4" fmla="*/ 7249471 w 7249471"/>
              <a:gd name="connsiteY4" fmla="*/ 1375031 h 2966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9471" h="2966677">
                <a:moveTo>
                  <a:pt x="7249471" y="1375031"/>
                </a:moveTo>
                <a:lnTo>
                  <a:pt x="7249471" y="2966677"/>
                </a:lnTo>
                <a:lnTo>
                  <a:pt x="0" y="2966677"/>
                </a:lnTo>
                <a:lnTo>
                  <a:pt x="765931" y="0"/>
                </a:lnTo>
                <a:lnTo>
                  <a:pt x="7249471" y="1375031"/>
                </a:lnTo>
                <a:close/>
              </a:path>
            </a:pathLst>
          </a:custGeom>
          <a:gradFill>
            <a:gsLst>
              <a:gs pos="54000">
                <a:schemeClr val="tx2"/>
              </a:gs>
              <a:gs pos="100000">
                <a:schemeClr val="accent1"/>
              </a:gs>
            </a:gsLst>
            <a:lin ang="0" scaled="0"/>
          </a:gradFill>
          <a:ln w="4832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43871974"/>
      </p:ext>
    </p:extLst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ma_kuva_teksti" preserve="1" userDrawn="1">
  <p:cSld name="om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55276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 dirty="0"/>
              <a:t>Kirjoita tähän nimi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744339" y="8709"/>
            <a:ext cx="54396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oma kuva</a:t>
            </a:r>
            <a:endParaRPr lang="en-US" dirty="0"/>
          </a:p>
          <a:p>
            <a:endParaRPr lang="fi-FI" dirty="0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2FE7494B-1547-CA50-9CF3-C058329BD5D0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8200" y="1793876"/>
            <a:ext cx="5527675" cy="4320000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i-FI" dirty="0"/>
              <a:t>Kirjoita tähän nimike</a:t>
            </a:r>
            <a:br>
              <a:rPr lang="fi-FI" dirty="0"/>
            </a:br>
            <a:r>
              <a:rPr lang="fi-FI" dirty="0"/>
              <a:t>Osasto/Yksikkö</a:t>
            </a:r>
            <a:br>
              <a:rPr lang="fi-FI" dirty="0"/>
            </a:br>
            <a:r>
              <a:rPr lang="fi-FI" dirty="0"/>
              <a:t>Sähköpostiosoite</a:t>
            </a:r>
            <a:br>
              <a:rPr lang="fi-FI" dirty="0"/>
            </a:br>
            <a:r>
              <a:rPr lang="fi-FI" dirty="0"/>
              <a:t>some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33060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2" preserve="1" userDrawn="1">
  <p:cSld name="kuva_teksti2">
    <p:bg>
      <p:bgPr>
        <a:gradFill>
          <a:gsLst>
            <a:gs pos="50000">
              <a:schemeClr val="tx2"/>
            </a:gs>
            <a:gs pos="100000">
              <a:schemeClr val="accent1"/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  <a:noFill/>
        </p:spPr>
        <p:txBody>
          <a:bodyPr>
            <a:normAutofit/>
          </a:bodyPr>
          <a:lstStyle>
            <a:lvl1pPr>
              <a:defRPr sz="3200" b="1" i="0" baseline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  <a:noFill/>
        </p:spPr>
        <p:txBody>
          <a:bodyPr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kstin paikkamerkki 4">
            <a:extLst>
              <a:ext uri="{FF2B5EF4-FFF2-40B4-BE49-F238E27FC236}">
                <a16:creationId xmlns:a16="http://schemas.microsoft.com/office/drawing/2014/main" id="{14EE9516-4CB5-7F31-841B-418AE1AD680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8199" y="1813968"/>
            <a:ext cx="6955970" cy="4320000"/>
          </a:xfrm>
        </p:spPr>
        <p:txBody>
          <a:bodyPr/>
          <a:lstStyle>
            <a:lvl1pPr>
              <a:buClr>
                <a:srgbClr val="49C2F1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49C2F1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49C2F1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49C2F1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49C2F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81631108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sininen" preserve="1" userDrawn="1">
  <p:cSld name="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6460D66B-6E51-6FDF-D981-ABB668FF8A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36194" y="0"/>
            <a:ext cx="2548020" cy="6858000"/>
            <a:chOff x="963619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15" name="Ryhmä 14">
              <a:extLst>
                <a:ext uri="{FF2B5EF4-FFF2-40B4-BE49-F238E27FC236}">
                  <a16:creationId xmlns:a16="http://schemas.microsoft.com/office/drawing/2014/main" id="{AB624DEC-2732-7717-5E45-E5C24426D1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3619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</a:gradFill>
              <a:ln>
                <a:gradFill flip="none" rotWithShape="1">
                  <a:gsLst>
                    <a:gs pos="27000">
                      <a:schemeClr val="tx2"/>
                    </a:gs>
                    <a:gs pos="100000">
                      <a:schemeClr val="accent1"/>
                    </a:gs>
                  </a:gsLst>
                  <a:lin ang="0" scaled="0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8943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vihrea" preserve="1" userDrawn="1">
  <p:cSld name="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FE12A800-B557-2BF7-459A-AE820A38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45719" y="0"/>
            <a:ext cx="2548020" cy="6858000"/>
            <a:chOff x="9645719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AE4EC138-9B2A-E5AC-E31B-690AB90F59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45719" y="0"/>
              <a:ext cx="2548020" cy="6858000"/>
              <a:chOff x="9645719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45719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4"/>
                  </a:gs>
                  <a:gs pos="100000">
                    <a:schemeClr val="bg2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5710695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ripalkki_teksti_pinkki" preserve="1" userDrawn="1">
  <p:cSld name="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8029575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8029576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Ryhmä 5">
            <a:extLst>
              <a:ext uri="{FF2B5EF4-FFF2-40B4-BE49-F238E27FC236}">
                <a16:creationId xmlns:a16="http://schemas.microsoft.com/office/drawing/2014/main" id="{E58E1E22-330C-39F9-E7F4-1D54989B96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655244" y="0"/>
            <a:ext cx="2548020" cy="6858000"/>
            <a:chOff x="9655244" y="0"/>
            <a:chExt cx="2548020" cy="6858000"/>
          </a:xfrm>
        </p:grpSpPr>
        <p:pic>
          <p:nvPicPr>
            <p:cNvPr id="4" name="Picture 3" descr="Logo&#10;&#10;Description automatically generated">
              <a:extLst>
                <a:ext uri="{FF2B5EF4-FFF2-40B4-BE49-F238E27FC236}">
                  <a16:creationId xmlns:a16="http://schemas.microsoft.com/office/drawing/2014/main" id="{F3ED7395-83A3-3DD8-B91B-C6FD2DD512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7226" y="292735"/>
              <a:ext cx="1833562" cy="1571625"/>
            </a:xfrm>
            <a:prstGeom prst="rect">
              <a:avLst/>
            </a:prstGeom>
          </p:spPr>
        </p:pic>
        <p:grpSp>
          <p:nvGrpSpPr>
            <p:cNvPr id="3" name="Ryhmä 2">
              <a:extLst>
                <a:ext uri="{FF2B5EF4-FFF2-40B4-BE49-F238E27FC236}">
                  <a16:creationId xmlns:a16="http://schemas.microsoft.com/office/drawing/2014/main" id="{6B19C80A-C58F-C557-85A0-970857495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9655244" y="0"/>
              <a:ext cx="2548020" cy="6858000"/>
              <a:chOff x="9636194" y="0"/>
              <a:chExt cx="2548020" cy="6858000"/>
            </a:xfrm>
          </p:grpSpPr>
          <p:sp>
            <p:nvSpPr>
              <p:cNvPr id="9" name="Suorakulmio 8">
                <a:extLst>
                  <a:ext uri="{FF2B5EF4-FFF2-40B4-BE49-F238E27FC236}">
                    <a16:creationId xmlns:a16="http://schemas.microsoft.com/office/drawing/2014/main" id="{9B5879DD-5458-8E90-5B78-B61A4B3E2A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 userDrawn="1"/>
            </p:nvSpPr>
            <p:spPr>
              <a:xfrm>
                <a:off x="9636194" y="0"/>
                <a:ext cx="2548020" cy="6858000"/>
              </a:xfrm>
              <a:custGeom>
                <a:avLst/>
                <a:gdLst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0 w 2246811"/>
                  <a:gd name="connsiteY3" fmla="*/ 6858000 h 6858000"/>
                  <a:gd name="connsiteX4" fmla="*/ 0 w 2246811"/>
                  <a:gd name="connsiteY4" fmla="*/ 0 h 6858000"/>
                  <a:gd name="connsiteX0" fmla="*/ 0 w 2246811"/>
                  <a:gd name="connsiteY0" fmla="*/ 0 h 6858000"/>
                  <a:gd name="connsiteX1" fmla="*/ 2246811 w 2246811"/>
                  <a:gd name="connsiteY1" fmla="*/ 0 h 6858000"/>
                  <a:gd name="connsiteX2" fmla="*/ 2246811 w 2246811"/>
                  <a:gd name="connsiteY2" fmla="*/ 6858000 h 6858000"/>
                  <a:gd name="connsiteX3" fmla="*/ 627017 w 2246811"/>
                  <a:gd name="connsiteY3" fmla="*/ 6858000 h 6858000"/>
                  <a:gd name="connsiteX4" fmla="*/ 0 w 2246811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46811" h="6858000">
                    <a:moveTo>
                      <a:pt x="0" y="0"/>
                    </a:moveTo>
                    <a:lnTo>
                      <a:pt x="2246811" y="0"/>
                    </a:lnTo>
                    <a:lnTo>
                      <a:pt x="2246811" y="6858000"/>
                    </a:lnTo>
                    <a:lnTo>
                      <a:pt x="627017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99500">
                    <a:srgbClr val="E50083"/>
                  </a:gs>
                  <a:gs pos="99000">
                    <a:schemeClr val="accent5">
                      <a:alpha val="72000"/>
                    </a:schemeClr>
                  </a:gs>
                  <a:gs pos="0">
                    <a:schemeClr val="accent5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14" name="Picture 3">
                <a:extLst>
                  <a:ext uri="{FF2B5EF4-FFF2-40B4-BE49-F238E27FC236}">
                    <a16:creationId xmlns:a16="http://schemas.microsoft.com/office/drawing/2014/main" id="{66BB957A-A95B-0424-ED14-DE7325DA534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77462" y="292735"/>
                <a:ext cx="1833562" cy="157162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70866581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kaksi_kuvaa" preserve="1" userDrawn="1">
  <p:cSld name="teksti_kaksi_kuva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777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4371975" cy="416011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525CEE5C-0ABB-5FAD-CD62-63A0C7F3CD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792400" y="0"/>
            <a:ext cx="6399600" cy="34236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99600" h="3440325">
                <a:moveTo>
                  <a:pt x="581025" y="0"/>
                </a:moveTo>
                <a:lnTo>
                  <a:pt x="6399600" y="9525"/>
                </a:lnTo>
                <a:lnTo>
                  <a:pt x="6399600" y="3440325"/>
                </a:lnTo>
                <a:lnTo>
                  <a:pt x="0" y="3440325"/>
                </a:lnTo>
                <a:lnTo>
                  <a:pt x="581025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11" name="Kuvan paikkamerkki 6">
            <a:extLst>
              <a:ext uri="{FF2B5EF4-FFF2-40B4-BE49-F238E27FC236}">
                <a16:creationId xmlns:a16="http://schemas.microsoft.com/office/drawing/2014/main" id="{16011C4F-724D-8760-175C-BBD6FF19F176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211374" y="3456000"/>
            <a:ext cx="6980625" cy="3420000"/>
          </a:xfrm>
          <a:custGeom>
            <a:avLst/>
            <a:gdLst>
              <a:gd name="connsiteX0" fmla="*/ 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0 w 6399600"/>
              <a:gd name="connsiteY4" fmla="*/ 0 h 3430800"/>
              <a:gd name="connsiteX0" fmla="*/ 504825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504825 w 6399600"/>
              <a:gd name="connsiteY4" fmla="*/ 0 h 3430800"/>
              <a:gd name="connsiteX0" fmla="*/ 581025 w 6399600"/>
              <a:gd name="connsiteY0" fmla="*/ 0 h 3440325"/>
              <a:gd name="connsiteX1" fmla="*/ 6399600 w 6399600"/>
              <a:gd name="connsiteY1" fmla="*/ 9525 h 3440325"/>
              <a:gd name="connsiteX2" fmla="*/ 6399600 w 6399600"/>
              <a:gd name="connsiteY2" fmla="*/ 3440325 h 3440325"/>
              <a:gd name="connsiteX3" fmla="*/ 0 w 6399600"/>
              <a:gd name="connsiteY3" fmla="*/ 3440325 h 3440325"/>
              <a:gd name="connsiteX4" fmla="*/ 581025 w 6399600"/>
              <a:gd name="connsiteY4" fmla="*/ 0 h 3440325"/>
              <a:gd name="connsiteX0" fmla="*/ 19050 w 6399600"/>
              <a:gd name="connsiteY0" fmla="*/ 0 h 3430800"/>
              <a:gd name="connsiteX1" fmla="*/ 6399600 w 6399600"/>
              <a:gd name="connsiteY1" fmla="*/ 0 h 3430800"/>
              <a:gd name="connsiteX2" fmla="*/ 6399600 w 6399600"/>
              <a:gd name="connsiteY2" fmla="*/ 3430800 h 3430800"/>
              <a:gd name="connsiteX3" fmla="*/ 0 w 6399600"/>
              <a:gd name="connsiteY3" fmla="*/ 3430800 h 3430800"/>
              <a:gd name="connsiteX4" fmla="*/ 19050 w 6399600"/>
              <a:gd name="connsiteY4" fmla="*/ 0 h 3430800"/>
              <a:gd name="connsiteX0" fmla="*/ 600075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600075 w 6980625"/>
              <a:gd name="connsiteY4" fmla="*/ 0 h 3430800"/>
              <a:gd name="connsiteX0" fmla="*/ 579979 w 6980625"/>
              <a:gd name="connsiteY0" fmla="*/ 0 h 3430800"/>
              <a:gd name="connsiteX1" fmla="*/ 6980625 w 6980625"/>
              <a:gd name="connsiteY1" fmla="*/ 0 h 3430800"/>
              <a:gd name="connsiteX2" fmla="*/ 6980625 w 6980625"/>
              <a:gd name="connsiteY2" fmla="*/ 3430800 h 3430800"/>
              <a:gd name="connsiteX3" fmla="*/ 0 w 6980625"/>
              <a:gd name="connsiteY3" fmla="*/ 3421275 h 3430800"/>
              <a:gd name="connsiteX4" fmla="*/ 579979 w 6980625"/>
              <a:gd name="connsiteY4" fmla="*/ 0 h 343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0625" h="3430800">
                <a:moveTo>
                  <a:pt x="579979" y="0"/>
                </a:moveTo>
                <a:lnTo>
                  <a:pt x="6980625" y="0"/>
                </a:lnTo>
                <a:lnTo>
                  <a:pt x="6980625" y="3430800"/>
                </a:lnTo>
                <a:lnTo>
                  <a:pt x="0" y="3421275"/>
                </a:lnTo>
                <a:lnTo>
                  <a:pt x="579979" y="0"/>
                </a:lnTo>
                <a:close/>
              </a:path>
            </a:pathLst>
          </a:custGeo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Tx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0185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" preserve="1" userDrawn="1">
  <p:cSld name="teksti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Tekstin paikkamerkki 6">
            <a:extLst>
              <a:ext uri="{FF2B5EF4-FFF2-40B4-BE49-F238E27FC236}">
                <a16:creationId xmlns:a16="http://schemas.microsoft.com/office/drawing/2014/main" id="{9952975F-EC22-4458-763E-93FFB91847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76950" y="1690688"/>
            <a:ext cx="5067300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085430"/>
      </p:ext>
    </p:extLst>
  </p:cSld>
  <p:clrMapOvr>
    <a:masterClrMapping/>
  </p:clrMapOvr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dia2" preserve="1" userDrawn="1">
  <p:cSld name="tekstidia2">
    <p:bg>
      <p:bgPr>
        <a:gradFill>
          <a:gsLst>
            <a:gs pos="50000">
              <a:schemeClr val="tx2"/>
            </a:gs>
            <a:gs pos="100000">
              <a:schemeClr val="accent1"/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690688"/>
            <a:ext cx="8640001" cy="4161600"/>
          </a:xfrm>
        </p:spPr>
        <p:txBody>
          <a:bodyPr/>
          <a:lstStyle>
            <a:lvl1pPr>
              <a:buClr>
                <a:srgbClr val="49C2F1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49C2F1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49C2F1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49C2F1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49C2F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2C9D0A-3810-B320-D38D-31456AB216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462" y="292735"/>
            <a:ext cx="1833562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618124"/>
      </p:ext>
    </p:extLst>
  </p:cSld>
  <p:clrMapOvr>
    <a:masterClrMapping/>
  </p:clrMapOvr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2" preserve="1" userDrawn="1">
  <p:cSld name="graafi2">
    <p:bg>
      <p:bgPr>
        <a:gradFill>
          <a:gsLst>
            <a:gs pos="50000">
              <a:schemeClr val="tx2"/>
            </a:gs>
            <a:gs pos="100000">
              <a:schemeClr val="accent1"/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>
            <a:lvl1pPr>
              <a:buClr>
                <a:srgbClr val="49C2F1"/>
              </a:buClr>
              <a:defRPr>
                <a:solidFill>
                  <a:schemeClr val="bg1"/>
                </a:solidFill>
              </a:defRPr>
            </a:lvl1pPr>
          </a:lstStyle>
          <a:p>
            <a:r>
              <a:rPr lang="fi-FI"/>
              <a:t>Lisää kaavio napsauttamalla kuvaketta</a:t>
            </a:r>
            <a:endParaRPr lang="fi-FI" dirty="0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B927FE-A663-009A-9B4F-FBE31C581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7462" y="292735"/>
            <a:ext cx="1833562" cy="157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044881"/>
      </p:ext>
    </p:extLst>
  </p:cSld>
  <p:clrMapOvr>
    <a:masterClrMapping/>
  </p:clrMapOvr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ksti_graafi" preserve="1" userDrawn="1">
  <p:cSld name="teksti_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7" name="Tekstin paikkamerkki 6">
            <a:extLst>
              <a:ext uri="{FF2B5EF4-FFF2-40B4-BE49-F238E27FC236}">
                <a16:creationId xmlns:a16="http://schemas.microsoft.com/office/drawing/2014/main" id="{35AEEA0D-4DDB-7C80-D5A9-2BC0F6746B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199" y="1775860"/>
            <a:ext cx="24860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3495674" y="1776413"/>
            <a:ext cx="8373600" cy="4161048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095581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2" preserve="1" userDrawn="1">
  <p:cSld name="otsikkodi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34" name="Footer Placeholder 8">
            <a:extLst>
              <a:ext uri="{FF2B5EF4-FFF2-40B4-BE49-F238E27FC236}">
                <a16:creationId xmlns:a16="http://schemas.microsoft.com/office/drawing/2014/main" id="{3CAC7758-6477-FDA0-A312-E39FBF533C9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/>
            </a:lvl1pPr>
          </a:lstStyle>
          <a:p>
            <a:r>
              <a:rPr lang="fi-FI"/>
              <a:t>Aki Hirvaskari</a:t>
            </a:r>
            <a:endParaRPr lang="fi-FI" dirty="0"/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/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/>
              <a:t>28.3.2025</a:t>
            </a:r>
            <a:endParaRPr lang="en-US"/>
          </a:p>
        </p:txBody>
      </p:sp>
      <p:sp>
        <p:nvSpPr>
          <p:cNvPr id="19" name="DConfidentiality">
            <a:extLst>
              <a:ext uri="{FF2B5EF4-FFF2-40B4-BE49-F238E27FC236}">
                <a16:creationId xmlns:a16="http://schemas.microsoft.com/office/drawing/2014/main" id="{FC7A8C6D-1D34-6242-745E-73CE1B9BA5C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DDecree">
            <a:extLst>
              <a:ext uri="{FF2B5EF4-FFF2-40B4-BE49-F238E27FC236}">
                <a16:creationId xmlns:a16="http://schemas.microsoft.com/office/drawing/2014/main" id="{B412038A-9C06-5541-DDE0-39817F62FBAB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pic>
        <p:nvPicPr>
          <p:cNvPr id="37" name="Picture 14" descr="Väyläviraston logo">
            <a:extLst>
              <a:ext uri="{FF2B5EF4-FFF2-40B4-BE49-F238E27FC236}">
                <a16:creationId xmlns:a16="http://schemas.microsoft.com/office/drawing/2014/main" id="{CFE18993-6749-2E5A-E9F6-584C91719FF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16" y="5124315"/>
            <a:ext cx="1673549" cy="1394625"/>
          </a:xfrm>
          <a:prstGeom prst="rect">
            <a:avLst/>
          </a:prstGeom>
        </p:spPr>
      </p:pic>
      <p:sp>
        <p:nvSpPr>
          <p:cNvPr id="4" name="eulogoplaceholder">
            <a:extLst>
              <a:ext uri="{FF2B5EF4-FFF2-40B4-BE49-F238E27FC236}">
                <a16:creationId xmlns:a16="http://schemas.microsoft.com/office/drawing/2014/main" id="{D86EE20E-F09E-B6DE-CDF6-15CD9710B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525761" y="5344806"/>
            <a:ext cx="2761856" cy="45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rgbClr val="000000"/>
              </a:solidFill>
              <a:latin typeface="Felbridge Pro"/>
              <a:cs typeface="Felbridge Pro"/>
            </a:endParaRPr>
          </a:p>
        </p:txBody>
      </p:sp>
      <p:sp>
        <p:nvSpPr>
          <p:cNvPr id="5" name="DSecrecy">
            <a:extLst>
              <a:ext uri="{FF2B5EF4-FFF2-40B4-BE49-F238E27FC236}">
                <a16:creationId xmlns:a16="http://schemas.microsoft.com/office/drawing/2014/main" id="{874257ED-12B9-6F5E-B129-623F9E02C625}"/>
              </a:ext>
            </a:extLst>
          </p:cNvPr>
          <p:cNvSpPr txBox="1">
            <a:spLocks/>
          </p:cNvSpPr>
          <p:nvPr userDrawn="1"/>
        </p:nvSpPr>
        <p:spPr>
          <a:xfrm>
            <a:off x="838799" y="4571999"/>
            <a:ext cx="3931199" cy="55231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81149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afi" preserve="1" userDrawn="1">
  <p:cSld name="graa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A08C71-DAD5-0172-0B72-20CFAEED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640000" cy="132556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10" name="Kaavion paikkamerkki 9">
            <a:extLst>
              <a:ext uri="{FF2B5EF4-FFF2-40B4-BE49-F238E27FC236}">
                <a16:creationId xmlns:a16="http://schemas.microsoft.com/office/drawing/2014/main" id="{CFB0F0F9-2B0C-1D59-6D78-D7BEBF88F50B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838200" y="1776413"/>
            <a:ext cx="11031074" cy="4172400"/>
          </a:xfrm>
        </p:spPr>
        <p:txBody>
          <a:bodyPr/>
          <a:lstStyle/>
          <a:p>
            <a:r>
              <a:rPr lang="fi-FI"/>
              <a:t>Lisää kaavio napsauttamalla kuvaketta</a:t>
            </a:r>
          </a:p>
        </p:txBody>
      </p:sp>
      <p:pic>
        <p:nvPicPr>
          <p:cNvPr id="9" name="Picture 10" descr="Väyläviraston logo">
            <a:extLst>
              <a:ext uri="{FF2B5EF4-FFF2-40B4-BE49-F238E27FC236}">
                <a16:creationId xmlns:a16="http://schemas.microsoft.com/office/drawing/2014/main" id="{6FCB4996-D36E-B9B0-A1BC-A9C9A53035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469" y="381235"/>
            <a:ext cx="1673549" cy="1394625"/>
          </a:xfrm>
          <a:prstGeom prst="rect">
            <a:avLst/>
          </a:prstGeom>
        </p:spPr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1EA835E9-4402-B8D6-CFD0-FE95BCF03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975914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ea_varipalkki_teksti_sininen_vas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orakulmio 8" descr="ogo&#10;&#10;Description automatically generated">
            <a:extLst>
              <a:ext uri="{FF2B5EF4-FFF2-40B4-BE49-F238E27FC236}">
                <a16:creationId xmlns:a16="http://schemas.microsoft.com/office/drawing/2014/main" id="{09BF918C-756A-D299-6903-7233B824C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0" y="1"/>
            <a:ext cx="5899150" cy="6866576"/>
          </a:xfrm>
          <a:custGeom>
            <a:avLst/>
            <a:gdLst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0 w 2246811"/>
              <a:gd name="connsiteY3" fmla="*/ 6858000 h 6858000"/>
              <a:gd name="connsiteX4" fmla="*/ 0 w 2246811"/>
              <a:gd name="connsiteY4" fmla="*/ 0 h 6858000"/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627017 w 2246811"/>
              <a:gd name="connsiteY3" fmla="*/ 6858000 h 6858000"/>
              <a:gd name="connsiteX4" fmla="*/ 0 w 2246811"/>
              <a:gd name="connsiteY4" fmla="*/ 0 h 6858000"/>
              <a:gd name="connsiteX0" fmla="*/ 0 w 1657542"/>
              <a:gd name="connsiteY0" fmla="*/ 28575 h 6858000"/>
              <a:gd name="connsiteX1" fmla="*/ 1657542 w 1657542"/>
              <a:gd name="connsiteY1" fmla="*/ 0 h 6858000"/>
              <a:gd name="connsiteX2" fmla="*/ 1657542 w 1657542"/>
              <a:gd name="connsiteY2" fmla="*/ 6858000 h 6858000"/>
              <a:gd name="connsiteX3" fmla="*/ 37748 w 1657542"/>
              <a:gd name="connsiteY3" fmla="*/ 6858000 h 6858000"/>
              <a:gd name="connsiteX4" fmla="*/ 0 w 1657542"/>
              <a:gd name="connsiteY4" fmla="*/ 28575 h 6858000"/>
              <a:gd name="connsiteX0" fmla="*/ 717903 w 2375445"/>
              <a:gd name="connsiteY0" fmla="*/ 28575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28575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472365 w 2375445"/>
              <a:gd name="connsiteY0" fmla="*/ 0 h 6886575"/>
              <a:gd name="connsiteX1" fmla="*/ 2375445 w 2375445"/>
              <a:gd name="connsiteY1" fmla="*/ 19050 h 6886575"/>
              <a:gd name="connsiteX2" fmla="*/ 2375445 w 2375445"/>
              <a:gd name="connsiteY2" fmla="*/ 6877050 h 6886575"/>
              <a:gd name="connsiteX3" fmla="*/ 0 w 2375445"/>
              <a:gd name="connsiteY3" fmla="*/ 6886575 h 6886575"/>
              <a:gd name="connsiteX4" fmla="*/ 472365 w 2375445"/>
              <a:gd name="connsiteY4" fmla="*/ 0 h 6886575"/>
              <a:gd name="connsiteX0" fmla="*/ 474991 w 2375445"/>
              <a:gd name="connsiteY0" fmla="*/ 0 h 6872927"/>
              <a:gd name="connsiteX1" fmla="*/ 2375445 w 2375445"/>
              <a:gd name="connsiteY1" fmla="*/ 5402 h 6872927"/>
              <a:gd name="connsiteX2" fmla="*/ 2375445 w 2375445"/>
              <a:gd name="connsiteY2" fmla="*/ 6863402 h 6872927"/>
              <a:gd name="connsiteX3" fmla="*/ 0 w 2375445"/>
              <a:gd name="connsiteY3" fmla="*/ 6872927 h 6872927"/>
              <a:gd name="connsiteX4" fmla="*/ 474991 w 2375445"/>
              <a:gd name="connsiteY4" fmla="*/ 0 h 6872927"/>
              <a:gd name="connsiteX0" fmla="*/ 218459 w 2118913"/>
              <a:gd name="connsiteY0" fmla="*/ 0 h 6866577"/>
              <a:gd name="connsiteX1" fmla="*/ 2118913 w 2118913"/>
              <a:gd name="connsiteY1" fmla="*/ 5402 h 6866577"/>
              <a:gd name="connsiteX2" fmla="*/ 2118913 w 2118913"/>
              <a:gd name="connsiteY2" fmla="*/ 6863402 h 6866577"/>
              <a:gd name="connsiteX3" fmla="*/ 0 w 2118913"/>
              <a:gd name="connsiteY3" fmla="*/ 6866577 h 6866577"/>
              <a:gd name="connsiteX4" fmla="*/ 218459 w 2118913"/>
              <a:gd name="connsiteY4" fmla="*/ 0 h 6866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8913" h="6866577">
                <a:moveTo>
                  <a:pt x="218459" y="0"/>
                </a:moveTo>
                <a:lnTo>
                  <a:pt x="2118913" y="5402"/>
                </a:lnTo>
                <a:lnTo>
                  <a:pt x="2118913" y="6863402"/>
                </a:lnTo>
                <a:lnTo>
                  <a:pt x="0" y="6866577"/>
                </a:lnTo>
                <a:lnTo>
                  <a:pt x="218459" y="0"/>
                </a:lnTo>
                <a:close/>
              </a:path>
            </a:pathLst>
          </a:custGeom>
          <a:gradFill>
            <a:gsLst>
              <a:gs pos="40000">
                <a:schemeClr val="tx2"/>
              </a:gs>
              <a:gs pos="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B8B674CA-CF10-258E-43B4-638BFF7C2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00" y="1173600"/>
            <a:ext cx="4539600" cy="41292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GB" sz="2800" b="1" i="0" baseline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64157CC3-A841-439A-4C05-F857C7F67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8049" y="6356350"/>
            <a:ext cx="561975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kstin paikkamerkki 4">
            <a:extLst>
              <a:ext uri="{FF2B5EF4-FFF2-40B4-BE49-F238E27FC236}">
                <a16:creationId xmlns:a16="http://schemas.microsoft.com/office/drawing/2014/main" id="{15475117-2A1A-60AB-CFAB-BAC0630ED1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92800" y="1173163"/>
            <a:ext cx="5194800" cy="489368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26551968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ea_varipalkki_teksti_vihreä_vas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kulmio 8" descr="Logo&#10;&#10;Description automatically generated">
            <a:extLst>
              <a:ext uri="{FF2B5EF4-FFF2-40B4-BE49-F238E27FC236}">
                <a16:creationId xmlns:a16="http://schemas.microsoft.com/office/drawing/2014/main" id="{216CE938-8470-1DC1-7B71-68B3FC5113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1" y="6351"/>
            <a:ext cx="5918199" cy="6866576"/>
          </a:xfrm>
          <a:custGeom>
            <a:avLst/>
            <a:gdLst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0 w 2246811"/>
              <a:gd name="connsiteY3" fmla="*/ 6858000 h 6858000"/>
              <a:gd name="connsiteX4" fmla="*/ 0 w 2246811"/>
              <a:gd name="connsiteY4" fmla="*/ 0 h 6858000"/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627017 w 2246811"/>
              <a:gd name="connsiteY3" fmla="*/ 6858000 h 6858000"/>
              <a:gd name="connsiteX4" fmla="*/ 0 w 2246811"/>
              <a:gd name="connsiteY4" fmla="*/ 0 h 6858000"/>
              <a:gd name="connsiteX0" fmla="*/ 0 w 1657542"/>
              <a:gd name="connsiteY0" fmla="*/ 28575 h 6858000"/>
              <a:gd name="connsiteX1" fmla="*/ 1657542 w 1657542"/>
              <a:gd name="connsiteY1" fmla="*/ 0 h 6858000"/>
              <a:gd name="connsiteX2" fmla="*/ 1657542 w 1657542"/>
              <a:gd name="connsiteY2" fmla="*/ 6858000 h 6858000"/>
              <a:gd name="connsiteX3" fmla="*/ 37748 w 1657542"/>
              <a:gd name="connsiteY3" fmla="*/ 6858000 h 6858000"/>
              <a:gd name="connsiteX4" fmla="*/ 0 w 1657542"/>
              <a:gd name="connsiteY4" fmla="*/ 28575 h 6858000"/>
              <a:gd name="connsiteX0" fmla="*/ 717903 w 2375445"/>
              <a:gd name="connsiteY0" fmla="*/ 28575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28575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472365 w 2375445"/>
              <a:gd name="connsiteY0" fmla="*/ 0 h 6886575"/>
              <a:gd name="connsiteX1" fmla="*/ 2375445 w 2375445"/>
              <a:gd name="connsiteY1" fmla="*/ 19050 h 6886575"/>
              <a:gd name="connsiteX2" fmla="*/ 2375445 w 2375445"/>
              <a:gd name="connsiteY2" fmla="*/ 6877050 h 6886575"/>
              <a:gd name="connsiteX3" fmla="*/ 0 w 2375445"/>
              <a:gd name="connsiteY3" fmla="*/ 6886575 h 6886575"/>
              <a:gd name="connsiteX4" fmla="*/ 472365 w 2375445"/>
              <a:gd name="connsiteY4" fmla="*/ 0 h 6886575"/>
              <a:gd name="connsiteX0" fmla="*/ 474991 w 2375445"/>
              <a:gd name="connsiteY0" fmla="*/ 0 h 6872927"/>
              <a:gd name="connsiteX1" fmla="*/ 2375445 w 2375445"/>
              <a:gd name="connsiteY1" fmla="*/ 5402 h 6872927"/>
              <a:gd name="connsiteX2" fmla="*/ 2375445 w 2375445"/>
              <a:gd name="connsiteY2" fmla="*/ 6863402 h 6872927"/>
              <a:gd name="connsiteX3" fmla="*/ 0 w 2375445"/>
              <a:gd name="connsiteY3" fmla="*/ 6872927 h 6872927"/>
              <a:gd name="connsiteX4" fmla="*/ 474991 w 2375445"/>
              <a:gd name="connsiteY4" fmla="*/ 0 h 6872927"/>
              <a:gd name="connsiteX0" fmla="*/ 224224 w 2124678"/>
              <a:gd name="connsiteY0" fmla="*/ 0 h 6866577"/>
              <a:gd name="connsiteX1" fmla="*/ 2124678 w 2124678"/>
              <a:gd name="connsiteY1" fmla="*/ 5402 h 6866577"/>
              <a:gd name="connsiteX2" fmla="*/ 2124678 w 2124678"/>
              <a:gd name="connsiteY2" fmla="*/ 6863402 h 6866577"/>
              <a:gd name="connsiteX3" fmla="*/ 0 w 2124678"/>
              <a:gd name="connsiteY3" fmla="*/ 6866577 h 6866577"/>
              <a:gd name="connsiteX4" fmla="*/ 224224 w 2124678"/>
              <a:gd name="connsiteY4" fmla="*/ 0 h 6866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4678" h="6866577">
                <a:moveTo>
                  <a:pt x="224224" y="0"/>
                </a:moveTo>
                <a:lnTo>
                  <a:pt x="2124678" y="5402"/>
                </a:lnTo>
                <a:lnTo>
                  <a:pt x="2124678" y="6863402"/>
                </a:lnTo>
                <a:lnTo>
                  <a:pt x="0" y="6866577"/>
                </a:lnTo>
                <a:lnTo>
                  <a:pt x="224224" y="0"/>
                </a:lnTo>
                <a:close/>
              </a:path>
            </a:pathLst>
          </a:custGeom>
          <a:gradFill>
            <a:gsLst>
              <a:gs pos="45000">
                <a:schemeClr val="accent4"/>
              </a:gs>
              <a:gs pos="0">
                <a:schemeClr val="bg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Otsikko 1">
            <a:extLst>
              <a:ext uri="{FF2B5EF4-FFF2-40B4-BE49-F238E27FC236}">
                <a16:creationId xmlns:a16="http://schemas.microsoft.com/office/drawing/2014/main" id="{6A73E609-5A83-1D2D-11CD-A660EA561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00" y="1173600"/>
            <a:ext cx="4539600" cy="41292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GB" sz="2800" b="1" i="0" baseline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i-FI"/>
              <a:t>Muokkaa ots. perustyyl. napsautt.</a:t>
            </a:r>
            <a:endParaRPr lang="en-GB"/>
          </a:p>
        </p:txBody>
      </p:sp>
      <p:sp>
        <p:nvSpPr>
          <p:cNvPr id="8" name="Dian numeron paikkamerkki 4">
            <a:extLst>
              <a:ext uri="{FF2B5EF4-FFF2-40B4-BE49-F238E27FC236}">
                <a16:creationId xmlns:a16="http://schemas.microsoft.com/office/drawing/2014/main" id="{5764B3CE-F23E-5515-6333-044AF6345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8049" y="6356350"/>
            <a:ext cx="561975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kstin paikkamerkki 4">
            <a:extLst>
              <a:ext uri="{FF2B5EF4-FFF2-40B4-BE49-F238E27FC236}">
                <a16:creationId xmlns:a16="http://schemas.microsoft.com/office/drawing/2014/main" id="{9E29234F-F572-CC45-BF45-C462CDB3C73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92800" y="1173163"/>
            <a:ext cx="5194800" cy="489368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25590959"/>
      </p:ext>
    </p:extLst>
  </p:cSld>
  <p:clrMapOvr>
    <a:masterClrMapping/>
  </p:clrMapOvr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vea_varipalkki_teksti_pinkki_vas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kulmio 8">
            <a:extLst>
              <a:ext uri="{FF2B5EF4-FFF2-40B4-BE49-F238E27FC236}">
                <a16:creationId xmlns:a16="http://schemas.microsoft.com/office/drawing/2014/main" id="{199B2F67-D662-4469-2ECD-11E212B64A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1" y="6348"/>
            <a:ext cx="5892801" cy="6851649"/>
          </a:xfrm>
          <a:custGeom>
            <a:avLst/>
            <a:gdLst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0 w 2246811"/>
              <a:gd name="connsiteY3" fmla="*/ 6858000 h 6858000"/>
              <a:gd name="connsiteX4" fmla="*/ 0 w 2246811"/>
              <a:gd name="connsiteY4" fmla="*/ 0 h 6858000"/>
              <a:gd name="connsiteX0" fmla="*/ 0 w 2246811"/>
              <a:gd name="connsiteY0" fmla="*/ 0 h 6858000"/>
              <a:gd name="connsiteX1" fmla="*/ 2246811 w 2246811"/>
              <a:gd name="connsiteY1" fmla="*/ 0 h 6858000"/>
              <a:gd name="connsiteX2" fmla="*/ 2246811 w 2246811"/>
              <a:gd name="connsiteY2" fmla="*/ 6858000 h 6858000"/>
              <a:gd name="connsiteX3" fmla="*/ 627017 w 2246811"/>
              <a:gd name="connsiteY3" fmla="*/ 6858000 h 6858000"/>
              <a:gd name="connsiteX4" fmla="*/ 0 w 2246811"/>
              <a:gd name="connsiteY4" fmla="*/ 0 h 6858000"/>
              <a:gd name="connsiteX0" fmla="*/ 0 w 1657542"/>
              <a:gd name="connsiteY0" fmla="*/ 28575 h 6858000"/>
              <a:gd name="connsiteX1" fmla="*/ 1657542 w 1657542"/>
              <a:gd name="connsiteY1" fmla="*/ 0 h 6858000"/>
              <a:gd name="connsiteX2" fmla="*/ 1657542 w 1657542"/>
              <a:gd name="connsiteY2" fmla="*/ 6858000 h 6858000"/>
              <a:gd name="connsiteX3" fmla="*/ 37748 w 1657542"/>
              <a:gd name="connsiteY3" fmla="*/ 6858000 h 6858000"/>
              <a:gd name="connsiteX4" fmla="*/ 0 w 1657542"/>
              <a:gd name="connsiteY4" fmla="*/ 28575 h 6858000"/>
              <a:gd name="connsiteX0" fmla="*/ 717903 w 2375445"/>
              <a:gd name="connsiteY0" fmla="*/ 28575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28575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717903 w 2375445"/>
              <a:gd name="connsiteY0" fmla="*/ 0 h 6867525"/>
              <a:gd name="connsiteX1" fmla="*/ 2375445 w 2375445"/>
              <a:gd name="connsiteY1" fmla="*/ 0 h 6867525"/>
              <a:gd name="connsiteX2" fmla="*/ 2375445 w 2375445"/>
              <a:gd name="connsiteY2" fmla="*/ 6858000 h 6867525"/>
              <a:gd name="connsiteX3" fmla="*/ 0 w 2375445"/>
              <a:gd name="connsiteY3" fmla="*/ 6867525 h 6867525"/>
              <a:gd name="connsiteX4" fmla="*/ 717903 w 2375445"/>
              <a:gd name="connsiteY4" fmla="*/ 0 h 6867525"/>
              <a:gd name="connsiteX0" fmla="*/ 472365 w 2375445"/>
              <a:gd name="connsiteY0" fmla="*/ 0 h 6886575"/>
              <a:gd name="connsiteX1" fmla="*/ 2375445 w 2375445"/>
              <a:gd name="connsiteY1" fmla="*/ 19050 h 6886575"/>
              <a:gd name="connsiteX2" fmla="*/ 2375445 w 2375445"/>
              <a:gd name="connsiteY2" fmla="*/ 6877050 h 6886575"/>
              <a:gd name="connsiteX3" fmla="*/ 0 w 2375445"/>
              <a:gd name="connsiteY3" fmla="*/ 6886575 h 6886575"/>
              <a:gd name="connsiteX4" fmla="*/ 472365 w 2375445"/>
              <a:gd name="connsiteY4" fmla="*/ 0 h 6886575"/>
              <a:gd name="connsiteX0" fmla="*/ 474991 w 2375445"/>
              <a:gd name="connsiteY0" fmla="*/ 0 h 6872927"/>
              <a:gd name="connsiteX1" fmla="*/ 2375445 w 2375445"/>
              <a:gd name="connsiteY1" fmla="*/ 5402 h 6872927"/>
              <a:gd name="connsiteX2" fmla="*/ 2375445 w 2375445"/>
              <a:gd name="connsiteY2" fmla="*/ 6863402 h 6872927"/>
              <a:gd name="connsiteX3" fmla="*/ 0 w 2375445"/>
              <a:gd name="connsiteY3" fmla="*/ 6872927 h 6872927"/>
              <a:gd name="connsiteX4" fmla="*/ 474991 w 2375445"/>
              <a:gd name="connsiteY4" fmla="*/ 0 h 6872927"/>
              <a:gd name="connsiteX0" fmla="*/ 217138 w 2117592"/>
              <a:gd name="connsiteY0" fmla="*/ 0 h 6866563"/>
              <a:gd name="connsiteX1" fmla="*/ 2117592 w 2117592"/>
              <a:gd name="connsiteY1" fmla="*/ 5402 h 6866563"/>
              <a:gd name="connsiteX2" fmla="*/ 2117592 w 2117592"/>
              <a:gd name="connsiteY2" fmla="*/ 6863402 h 6866563"/>
              <a:gd name="connsiteX3" fmla="*/ 0 w 2117592"/>
              <a:gd name="connsiteY3" fmla="*/ 6866563 h 6866563"/>
              <a:gd name="connsiteX4" fmla="*/ 217138 w 2117592"/>
              <a:gd name="connsiteY4" fmla="*/ 0 h 6866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7592" h="6866563">
                <a:moveTo>
                  <a:pt x="217138" y="0"/>
                </a:moveTo>
                <a:lnTo>
                  <a:pt x="2117592" y="5402"/>
                </a:lnTo>
                <a:lnTo>
                  <a:pt x="2117592" y="6863402"/>
                </a:lnTo>
                <a:lnTo>
                  <a:pt x="0" y="6866563"/>
                </a:lnTo>
                <a:lnTo>
                  <a:pt x="217138" y="0"/>
                </a:lnTo>
                <a:close/>
              </a:path>
            </a:pathLst>
          </a:custGeom>
          <a:gradFill>
            <a:gsLst>
              <a:gs pos="45000">
                <a:schemeClr val="accent5"/>
              </a:gs>
              <a:gs pos="0">
                <a:schemeClr val="accent5">
                  <a:alpha val="63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Otsikko 1">
            <a:extLst>
              <a:ext uri="{FF2B5EF4-FFF2-40B4-BE49-F238E27FC236}">
                <a16:creationId xmlns:a16="http://schemas.microsoft.com/office/drawing/2014/main" id="{54836667-EBFC-DA24-C4F2-0B23421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00" y="1173600"/>
            <a:ext cx="4539600" cy="41292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GB" sz="2800" b="1" i="0" baseline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defRPr>
            </a:lvl1pPr>
          </a:lstStyle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fi-FI"/>
              <a:t>Muokkaa ots. perustyyl. napsautt.</a:t>
            </a:r>
            <a:endParaRPr lang="en-GB" dirty="0"/>
          </a:p>
        </p:txBody>
      </p:sp>
      <p:sp>
        <p:nvSpPr>
          <p:cNvPr id="8" name="Dian numeron paikkamerkki 4">
            <a:extLst>
              <a:ext uri="{FF2B5EF4-FFF2-40B4-BE49-F238E27FC236}">
                <a16:creationId xmlns:a16="http://schemas.microsoft.com/office/drawing/2014/main" id="{43632508-3E39-E574-F8A1-9CEE74677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8049" y="6356350"/>
            <a:ext cx="561975" cy="365125"/>
          </a:xfrm>
        </p:spPr>
        <p:txBody>
          <a:bodyPr/>
          <a:lstStyle/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kstin paikkamerkki 4">
            <a:extLst>
              <a:ext uri="{FF2B5EF4-FFF2-40B4-BE49-F238E27FC236}">
                <a16:creationId xmlns:a16="http://schemas.microsoft.com/office/drawing/2014/main" id="{B203B2BF-2C43-085E-64BC-516D0D3D251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92800" y="1173163"/>
            <a:ext cx="5194800" cy="4893682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8671845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sininen" preserve="1" userDrawn="1">
  <p:cSld name="levea_varipalkki_teksti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7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E83F3351-3664-E6F2-DD7C-91425A80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14701" y="0"/>
            <a:ext cx="6174000" cy="6872927"/>
            <a:chOff x="6014701" y="0"/>
            <a:chExt cx="6174000" cy="6872927"/>
          </a:xfrm>
        </p:grpSpPr>
        <p:sp>
          <p:nvSpPr>
            <p:cNvPr id="9" name="Suorakulmio 8" descr="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14701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27000">
                  <a:schemeClr val="tx2"/>
                </a:gs>
                <a:gs pos="100000">
                  <a:schemeClr val="accent1"/>
                </a:gs>
              </a:gsLst>
              <a:lin ang="0" scaled="0"/>
            </a:gradFill>
            <a:ln>
              <a:gradFill flip="none" rotWithShape="1">
                <a:gsLst>
                  <a:gs pos="27000">
                    <a:schemeClr val="tx2"/>
                  </a:gs>
                  <a:gs pos="100000">
                    <a:schemeClr val="accent1"/>
                  </a:gs>
                </a:gsLst>
                <a:lin ang="0" scaled="0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 dirty="0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8576461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vihrea" preserve="1" userDrawn="1">
  <p:cSld name="levea_varipalkki_teksti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Ryhmä 6">
            <a:extLst>
              <a:ext uri="{FF2B5EF4-FFF2-40B4-BE49-F238E27FC236}">
                <a16:creationId xmlns:a16="http://schemas.microsoft.com/office/drawing/2014/main" id="{591FEF7D-CAD8-A887-CD45-EA3B051F0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 descr="Logo&#10;&#10;Description automatically generated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bg2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7836350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varipalkki_teksti_pinkki" preserve="1" userDrawn="1">
  <p:cSld name="levea_varipalkki_teksti_pink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4998823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8" y="1813968"/>
            <a:ext cx="4998825" cy="41616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Ryhmä 2">
            <a:extLst>
              <a:ext uri="{FF2B5EF4-FFF2-40B4-BE49-F238E27FC236}">
                <a16:creationId xmlns:a16="http://schemas.microsoft.com/office/drawing/2014/main" id="{0FF513F4-A0EE-7D01-E70F-9949F2BAC684}"/>
              </a:ext>
            </a:extLst>
          </p:cNvPr>
          <p:cNvGrpSpPr/>
          <p:nvPr userDrawn="1"/>
        </p:nvGrpSpPr>
        <p:grpSpPr>
          <a:xfrm>
            <a:off x="6024226" y="0"/>
            <a:ext cx="6174000" cy="6872927"/>
            <a:chOff x="6024226" y="0"/>
            <a:chExt cx="6174000" cy="6872927"/>
          </a:xfrm>
        </p:grpSpPr>
        <p:sp>
          <p:nvSpPr>
            <p:cNvPr id="9" name="Suorakulmio 8">
              <a:extLst>
                <a:ext uri="{FF2B5EF4-FFF2-40B4-BE49-F238E27FC236}">
                  <a16:creationId xmlns:a16="http://schemas.microsoft.com/office/drawing/2014/main" id="{9B5879DD-5458-8E90-5B78-B61A4B3E2A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6024226" y="0"/>
              <a:ext cx="6174000" cy="6872927"/>
            </a:xfrm>
            <a:custGeom>
              <a:avLst/>
              <a:gdLst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0 w 2246811"/>
                <a:gd name="connsiteY3" fmla="*/ 6858000 h 6858000"/>
                <a:gd name="connsiteX4" fmla="*/ 0 w 2246811"/>
                <a:gd name="connsiteY4" fmla="*/ 0 h 6858000"/>
                <a:gd name="connsiteX0" fmla="*/ 0 w 2246811"/>
                <a:gd name="connsiteY0" fmla="*/ 0 h 6858000"/>
                <a:gd name="connsiteX1" fmla="*/ 2246811 w 2246811"/>
                <a:gd name="connsiteY1" fmla="*/ 0 h 6858000"/>
                <a:gd name="connsiteX2" fmla="*/ 2246811 w 2246811"/>
                <a:gd name="connsiteY2" fmla="*/ 6858000 h 6858000"/>
                <a:gd name="connsiteX3" fmla="*/ 627017 w 2246811"/>
                <a:gd name="connsiteY3" fmla="*/ 6858000 h 6858000"/>
                <a:gd name="connsiteX4" fmla="*/ 0 w 2246811"/>
                <a:gd name="connsiteY4" fmla="*/ 0 h 6858000"/>
                <a:gd name="connsiteX0" fmla="*/ 0 w 1657542"/>
                <a:gd name="connsiteY0" fmla="*/ 28575 h 6858000"/>
                <a:gd name="connsiteX1" fmla="*/ 1657542 w 1657542"/>
                <a:gd name="connsiteY1" fmla="*/ 0 h 6858000"/>
                <a:gd name="connsiteX2" fmla="*/ 1657542 w 1657542"/>
                <a:gd name="connsiteY2" fmla="*/ 6858000 h 6858000"/>
                <a:gd name="connsiteX3" fmla="*/ 37748 w 1657542"/>
                <a:gd name="connsiteY3" fmla="*/ 6858000 h 6858000"/>
                <a:gd name="connsiteX4" fmla="*/ 0 w 1657542"/>
                <a:gd name="connsiteY4" fmla="*/ 28575 h 6858000"/>
                <a:gd name="connsiteX0" fmla="*/ 717903 w 2375445"/>
                <a:gd name="connsiteY0" fmla="*/ 28575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28575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717903 w 2375445"/>
                <a:gd name="connsiteY0" fmla="*/ 0 h 6867525"/>
                <a:gd name="connsiteX1" fmla="*/ 2375445 w 2375445"/>
                <a:gd name="connsiteY1" fmla="*/ 0 h 6867525"/>
                <a:gd name="connsiteX2" fmla="*/ 2375445 w 2375445"/>
                <a:gd name="connsiteY2" fmla="*/ 6858000 h 6867525"/>
                <a:gd name="connsiteX3" fmla="*/ 0 w 2375445"/>
                <a:gd name="connsiteY3" fmla="*/ 6867525 h 6867525"/>
                <a:gd name="connsiteX4" fmla="*/ 717903 w 2375445"/>
                <a:gd name="connsiteY4" fmla="*/ 0 h 6867525"/>
                <a:gd name="connsiteX0" fmla="*/ 472365 w 2375445"/>
                <a:gd name="connsiteY0" fmla="*/ 0 h 6886575"/>
                <a:gd name="connsiteX1" fmla="*/ 2375445 w 2375445"/>
                <a:gd name="connsiteY1" fmla="*/ 19050 h 6886575"/>
                <a:gd name="connsiteX2" fmla="*/ 2375445 w 2375445"/>
                <a:gd name="connsiteY2" fmla="*/ 6877050 h 6886575"/>
                <a:gd name="connsiteX3" fmla="*/ 0 w 2375445"/>
                <a:gd name="connsiteY3" fmla="*/ 6886575 h 6886575"/>
                <a:gd name="connsiteX4" fmla="*/ 472365 w 2375445"/>
                <a:gd name="connsiteY4" fmla="*/ 0 h 6886575"/>
                <a:gd name="connsiteX0" fmla="*/ 474991 w 2375445"/>
                <a:gd name="connsiteY0" fmla="*/ 0 h 6872927"/>
                <a:gd name="connsiteX1" fmla="*/ 2375445 w 2375445"/>
                <a:gd name="connsiteY1" fmla="*/ 5402 h 6872927"/>
                <a:gd name="connsiteX2" fmla="*/ 2375445 w 2375445"/>
                <a:gd name="connsiteY2" fmla="*/ 6863402 h 6872927"/>
                <a:gd name="connsiteX3" fmla="*/ 0 w 2375445"/>
                <a:gd name="connsiteY3" fmla="*/ 6872927 h 6872927"/>
                <a:gd name="connsiteX4" fmla="*/ 474991 w 2375445"/>
                <a:gd name="connsiteY4" fmla="*/ 0 h 6872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5445" h="6872927">
                  <a:moveTo>
                    <a:pt x="474991" y="0"/>
                  </a:moveTo>
                  <a:lnTo>
                    <a:pt x="2375445" y="5402"/>
                  </a:lnTo>
                  <a:lnTo>
                    <a:pt x="2375445" y="6863402"/>
                  </a:lnTo>
                  <a:lnTo>
                    <a:pt x="0" y="6872927"/>
                  </a:lnTo>
                  <a:lnTo>
                    <a:pt x="474991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alpha val="63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14" name="Picture 3">
              <a:extLst>
                <a:ext uri="{FF2B5EF4-FFF2-40B4-BE49-F238E27FC236}">
                  <a16:creationId xmlns:a16="http://schemas.microsoft.com/office/drawing/2014/main" id="{66BB957A-A95B-0424-ED14-DE7325DA53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7462" y="292735"/>
              <a:ext cx="1833562" cy="1571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1605374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petu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Esityksen loppudia">
            <a:extLst>
              <a:ext uri="{FF2B5EF4-FFF2-40B4-BE49-F238E27FC236}">
                <a16:creationId xmlns:a16="http://schemas.microsoft.com/office/drawing/2014/main" id="{8011D531-C477-E90E-BB81-1C49976BFEA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737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petusdia_2" preserve="1" userDrawn="1">
  <p:cSld name="lopetusdia_2">
    <p:bg>
      <p:bgPr>
        <a:gradFill>
          <a:gsLst>
            <a:gs pos="50000">
              <a:schemeClr val="tx2"/>
            </a:gs>
            <a:gs pos="100000">
              <a:schemeClr val="accent1"/>
            </a:gs>
          </a:gsLst>
          <a:lin ang="1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iruutu 1">
            <a:extLst>
              <a:ext uri="{FF2B5EF4-FFF2-40B4-BE49-F238E27FC236}">
                <a16:creationId xmlns:a16="http://schemas.microsoft.com/office/drawing/2014/main" id="{7E400CEC-4D29-8024-2DA1-C87B5FFB0FE0}"/>
              </a:ext>
            </a:extLst>
          </p:cNvPr>
          <p:cNvSpPr txBox="1"/>
          <p:nvPr userDrawn="1"/>
        </p:nvSpPr>
        <p:spPr>
          <a:xfrm>
            <a:off x="3858767" y="5493022"/>
            <a:ext cx="4474465" cy="608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i-FI" sz="1200" i="1" noProof="0" dirty="0">
                <a:solidFill>
                  <a:schemeClr val="bg1"/>
                </a:solidFill>
              </a:rPr>
              <a:t>Tämän julkaisun sisällöstä vastaa yksin Väylävirasto, eikä se välttämättä vastaa Euroopan Unionin mielipidettä</a:t>
            </a:r>
          </a:p>
        </p:txBody>
      </p:sp>
      <p:pic>
        <p:nvPicPr>
          <p:cNvPr id="6" name="Kuva 5" descr="Kuva, joka sisältää kohteen teksti, Grafiikka, Fontti, graafinen suunnittelu&#10;&#10;Kuvaus luotu automaattisesti">
            <a:extLst>
              <a:ext uri="{FF2B5EF4-FFF2-40B4-BE49-F238E27FC236}">
                <a16:creationId xmlns:a16="http://schemas.microsoft.com/office/drawing/2014/main" id="{B825E069-F303-988F-B042-2E40A520EB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949" y="1809952"/>
            <a:ext cx="3777777" cy="3238095"/>
          </a:xfrm>
          <a:prstGeom prst="rect">
            <a:avLst/>
          </a:prstGeom>
        </p:spPr>
      </p:pic>
      <p:pic>
        <p:nvPicPr>
          <p:cNvPr id="7" name="Kuva 6" descr="Kuva, joka sisältää kohteen teksti, Fontti, symboli, kuvakaappaus&#10;&#10;Kuvaus luotu automaattisesti">
            <a:extLst>
              <a:ext uri="{FF2B5EF4-FFF2-40B4-BE49-F238E27FC236}">
                <a16:creationId xmlns:a16="http://schemas.microsoft.com/office/drawing/2014/main" id="{9C884A2A-143B-AB96-1D6A-426A05FC25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723" y="2177239"/>
            <a:ext cx="2191241" cy="25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573599"/>
      </p:ext>
    </p:extLst>
  </p:cSld>
  <p:clrMapOvr>
    <a:masterClrMapping/>
  </p:clrMapOvr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tsikkodia3" preserve="1" userDrawn="1">
  <p:cSld name="otsikkodia3">
    <p:bg>
      <p:bgPr>
        <a:gradFill>
          <a:gsLst>
            <a:gs pos="50000">
              <a:schemeClr val="tx2"/>
            </a:gs>
            <a:gs pos="100000">
              <a:schemeClr val="accent1"/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4941C4-ED2F-B599-0A36-E71931F973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09" y="5035814"/>
            <a:ext cx="1833562" cy="1571625"/>
          </a:xfrm>
          <a:prstGeom prst="rect">
            <a:avLst/>
          </a:prstGeom>
        </p:spPr>
      </p:pic>
      <p:sp>
        <p:nvSpPr>
          <p:cNvPr id="16" name="Otsikko 1">
            <a:extLst>
              <a:ext uri="{FF2B5EF4-FFF2-40B4-BE49-F238E27FC236}">
                <a16:creationId xmlns:a16="http://schemas.microsoft.com/office/drawing/2014/main" id="{DFC2DB4D-F6F1-70BF-17DD-1AA29EFB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800" y="457200"/>
            <a:ext cx="5198400" cy="1602000"/>
          </a:xfrm>
        </p:spPr>
        <p:txBody>
          <a:bodyPr anchor="ctr">
            <a:normAutofit/>
          </a:bodyPr>
          <a:lstStyle>
            <a:lvl1pPr algn="l">
              <a:defRPr sz="32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i-FI"/>
              <a:t>Muokkaa ots. perustyyl. napsautt.</a:t>
            </a:r>
            <a:endParaRPr lang="fi-FI" dirty="0"/>
          </a:p>
        </p:txBody>
      </p:sp>
      <p:sp>
        <p:nvSpPr>
          <p:cNvPr id="17" name="Alaotsikko 2">
            <a:extLst>
              <a:ext uri="{FF2B5EF4-FFF2-40B4-BE49-F238E27FC236}">
                <a16:creationId xmlns:a16="http://schemas.microsoft.com/office/drawing/2014/main" id="{6F168DCC-AB8D-D777-5744-5D09315B0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800" y="2059200"/>
            <a:ext cx="3931200" cy="9864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22" name="duser_1">
            <a:extLst>
              <a:ext uri="{FF2B5EF4-FFF2-40B4-BE49-F238E27FC236}">
                <a16:creationId xmlns:a16="http://schemas.microsoft.com/office/drawing/2014/main" id="{96E05E4F-2793-6EFA-B9DE-D89A4CA0AA36}"/>
              </a:ext>
            </a:extLst>
          </p:cNvPr>
          <p:cNvSpPr txBox="1">
            <a:spLocks/>
          </p:cNvSpPr>
          <p:nvPr userDrawn="1"/>
        </p:nvSpPr>
        <p:spPr>
          <a:xfrm>
            <a:off x="928799" y="3420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3" name="duser_2">
            <a:extLst>
              <a:ext uri="{FF2B5EF4-FFF2-40B4-BE49-F238E27FC236}">
                <a16:creationId xmlns:a16="http://schemas.microsoft.com/office/drawing/2014/main" id="{98E864E4-8ADA-E257-0001-5B72FE7C0F82}"/>
              </a:ext>
            </a:extLst>
          </p:cNvPr>
          <p:cNvSpPr txBox="1">
            <a:spLocks/>
          </p:cNvSpPr>
          <p:nvPr userDrawn="1"/>
        </p:nvSpPr>
        <p:spPr>
          <a:xfrm>
            <a:off x="3239999" y="3096000"/>
            <a:ext cx="2160000" cy="232919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3" name="duser_3">
            <a:extLst>
              <a:ext uri="{FF2B5EF4-FFF2-40B4-BE49-F238E27FC236}">
                <a16:creationId xmlns:a16="http://schemas.microsoft.com/office/drawing/2014/main" id="{909C2D96-06D0-78D4-C04E-8397680CD559}"/>
              </a:ext>
            </a:extLst>
          </p:cNvPr>
          <p:cNvSpPr txBox="1">
            <a:spLocks/>
          </p:cNvSpPr>
          <p:nvPr userDrawn="1"/>
        </p:nvSpPr>
        <p:spPr>
          <a:xfrm>
            <a:off x="3239999" y="3420000"/>
            <a:ext cx="2160000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A6038138-08D9-D7C9-A694-E9CF3C1484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800" y="3600000"/>
            <a:ext cx="165078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fi-FI"/>
              <a:t>28.3.2025</a:t>
            </a:r>
            <a:endParaRPr lang="en-US" dirty="0"/>
          </a:p>
        </p:txBody>
      </p:sp>
      <p:sp>
        <p:nvSpPr>
          <p:cNvPr id="12" name="Kuvan paikkamerkki 11">
            <a:extLst>
              <a:ext uri="{FF2B5EF4-FFF2-40B4-BE49-F238E27FC236}">
                <a16:creationId xmlns:a16="http://schemas.microsoft.com/office/drawing/2014/main" id="{ECF45415-D8F0-70FA-28BC-973F905675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37200" y="0"/>
            <a:ext cx="6156000" cy="2621118"/>
          </a:xfrm>
          <a:custGeom>
            <a:avLst/>
            <a:gdLst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0 h 2620800"/>
              <a:gd name="connsiteX1" fmla="*/ 6156000 w 6156000"/>
              <a:gd name="connsiteY1" fmla="*/ 0 h 2620800"/>
              <a:gd name="connsiteX2" fmla="*/ 6156000 w 6156000"/>
              <a:gd name="connsiteY2" fmla="*/ 2620800 h 2620800"/>
              <a:gd name="connsiteX3" fmla="*/ 0 w 6156000"/>
              <a:gd name="connsiteY3" fmla="*/ 2620800 h 2620800"/>
              <a:gd name="connsiteX4" fmla="*/ 0 w 6156000"/>
              <a:gd name="connsiteY4" fmla="*/ 0 h 2620800"/>
              <a:gd name="connsiteX0" fmla="*/ 0 w 6156000"/>
              <a:gd name="connsiteY0" fmla="*/ 3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5" fmla="*/ 0 w 6156000"/>
              <a:gd name="connsiteY5" fmla="*/ 3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56000 w 6156000"/>
              <a:gd name="connsiteY3" fmla="*/ 2621118 h 2621118"/>
              <a:gd name="connsiteX4" fmla="*/ 0 w 6156000"/>
              <a:gd name="connsiteY4" fmla="*/ 2621118 h 2621118"/>
              <a:gd name="connsiteX0" fmla="*/ 0 w 6156000"/>
              <a:gd name="connsiteY0" fmla="*/ 2621118 h 2621118"/>
              <a:gd name="connsiteX1" fmla="*/ 721043 w 6156000"/>
              <a:gd name="connsiteY1" fmla="*/ 0 h 2621118"/>
              <a:gd name="connsiteX2" fmla="*/ 6156000 w 6156000"/>
              <a:gd name="connsiteY2" fmla="*/ 318 h 2621118"/>
              <a:gd name="connsiteX3" fmla="*/ 6147687 w 6156000"/>
              <a:gd name="connsiteY3" fmla="*/ 1739969 h 2621118"/>
              <a:gd name="connsiteX4" fmla="*/ 0 w 6156000"/>
              <a:gd name="connsiteY4" fmla="*/ 2621118 h 2621118"/>
              <a:gd name="connsiteX0" fmla="*/ 0 w 6164312"/>
              <a:gd name="connsiteY0" fmla="*/ 2621118 h 2621118"/>
              <a:gd name="connsiteX1" fmla="*/ 721043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  <a:gd name="connsiteX0" fmla="*/ 0 w 6164312"/>
              <a:gd name="connsiteY0" fmla="*/ 2621118 h 2621118"/>
              <a:gd name="connsiteX1" fmla="*/ 679479 w 6164312"/>
              <a:gd name="connsiteY1" fmla="*/ 0 h 2621118"/>
              <a:gd name="connsiteX2" fmla="*/ 6156000 w 6164312"/>
              <a:gd name="connsiteY2" fmla="*/ 318 h 2621118"/>
              <a:gd name="connsiteX3" fmla="*/ 6164312 w 6164312"/>
              <a:gd name="connsiteY3" fmla="*/ 1931162 h 2621118"/>
              <a:gd name="connsiteX4" fmla="*/ 0 w 6164312"/>
              <a:gd name="connsiteY4" fmla="*/ 2621118 h 262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4312" h="2621118">
                <a:moveTo>
                  <a:pt x="0" y="2621118"/>
                </a:moveTo>
                <a:lnTo>
                  <a:pt x="679479" y="0"/>
                </a:lnTo>
                <a:lnTo>
                  <a:pt x="6156000" y="318"/>
                </a:lnTo>
                <a:cubicBezTo>
                  <a:pt x="6158771" y="643933"/>
                  <a:pt x="6161541" y="1287547"/>
                  <a:pt x="6164312" y="1931162"/>
                </a:cubicBezTo>
                <a:lnTo>
                  <a:pt x="0" y="2621118"/>
                </a:lnTo>
                <a:close/>
              </a:path>
            </a:pathLst>
          </a:custGeom>
        </p:spPr>
        <p:txBody>
          <a:bodyPr/>
          <a:lstStyle>
            <a:lvl1pPr marL="0" indent="0" algn="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1.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3" name="Kuvan paikkamerkki 11">
            <a:extLst>
              <a:ext uri="{FF2B5EF4-FFF2-40B4-BE49-F238E27FC236}">
                <a16:creationId xmlns:a16="http://schemas.microsoft.com/office/drawing/2014/main" id="{213398F5-290C-A9DF-6523-5B429DFCCF2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730289" y="1998000"/>
            <a:ext cx="6459311" cy="3207600"/>
          </a:xfrm>
          <a:custGeom>
            <a:avLst/>
            <a:gdLst>
              <a:gd name="connsiteX0" fmla="*/ 0 w 6469200"/>
              <a:gd name="connsiteY0" fmla="*/ 0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0 w 6469200"/>
              <a:gd name="connsiteY4" fmla="*/ 0 h 3207600"/>
              <a:gd name="connsiteX0" fmla="*/ 261257 w 6469200"/>
              <a:gd name="connsiteY0" fmla="*/ 718457 h 3207600"/>
              <a:gd name="connsiteX1" fmla="*/ 6469200 w 6469200"/>
              <a:gd name="connsiteY1" fmla="*/ 0 h 3207600"/>
              <a:gd name="connsiteX2" fmla="*/ 6469200 w 6469200"/>
              <a:gd name="connsiteY2" fmla="*/ 3207600 h 3207600"/>
              <a:gd name="connsiteX3" fmla="*/ 0 w 6469200"/>
              <a:gd name="connsiteY3" fmla="*/ 3207600 h 3207600"/>
              <a:gd name="connsiteX4" fmla="*/ 261257 w 6469200"/>
              <a:gd name="connsiteY4" fmla="*/ 718457 h 3207600"/>
              <a:gd name="connsiteX0" fmla="*/ 111968 w 6319911"/>
              <a:gd name="connsiteY0" fmla="*/ 718457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11968 w 6319911"/>
              <a:gd name="connsiteY4" fmla="*/ 718457 h 3207600"/>
              <a:gd name="connsiteX0" fmla="*/ 158621 w 6319911"/>
              <a:gd name="connsiteY0" fmla="*/ 699796 h 3207600"/>
              <a:gd name="connsiteX1" fmla="*/ 6319911 w 6319911"/>
              <a:gd name="connsiteY1" fmla="*/ 0 h 3207600"/>
              <a:gd name="connsiteX2" fmla="*/ 6319911 w 6319911"/>
              <a:gd name="connsiteY2" fmla="*/ 3207600 h 3207600"/>
              <a:gd name="connsiteX3" fmla="*/ 0 w 6319911"/>
              <a:gd name="connsiteY3" fmla="*/ 1770685 h 3207600"/>
              <a:gd name="connsiteX4" fmla="*/ 158621 w 6319911"/>
              <a:gd name="connsiteY4" fmla="*/ 699796 h 3207600"/>
              <a:gd name="connsiteX0" fmla="*/ 270589 w 6431879"/>
              <a:gd name="connsiteY0" fmla="*/ 699796 h 3207600"/>
              <a:gd name="connsiteX1" fmla="*/ 6431879 w 6431879"/>
              <a:gd name="connsiteY1" fmla="*/ 0 h 3207600"/>
              <a:gd name="connsiteX2" fmla="*/ 6431879 w 6431879"/>
              <a:gd name="connsiteY2" fmla="*/ 3207600 h 3207600"/>
              <a:gd name="connsiteX3" fmla="*/ 0 w 6431879"/>
              <a:gd name="connsiteY3" fmla="*/ 1696040 h 3207600"/>
              <a:gd name="connsiteX4" fmla="*/ 270589 w 6431879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  <a:gd name="connsiteX0" fmla="*/ 298021 w 6459311"/>
              <a:gd name="connsiteY0" fmla="*/ 699796 h 3207600"/>
              <a:gd name="connsiteX1" fmla="*/ 6459311 w 6459311"/>
              <a:gd name="connsiteY1" fmla="*/ 0 h 3207600"/>
              <a:gd name="connsiteX2" fmla="*/ 6459311 w 6459311"/>
              <a:gd name="connsiteY2" fmla="*/ 3207600 h 3207600"/>
              <a:gd name="connsiteX3" fmla="*/ 0 w 6459311"/>
              <a:gd name="connsiteY3" fmla="*/ 1824056 h 3207600"/>
              <a:gd name="connsiteX4" fmla="*/ 298021 w 6459311"/>
              <a:gd name="connsiteY4" fmla="*/ 699796 h 320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9311" h="3207600">
                <a:moveTo>
                  <a:pt x="298021" y="699796"/>
                </a:moveTo>
                <a:lnTo>
                  <a:pt x="6459311" y="0"/>
                </a:lnTo>
                <a:lnTo>
                  <a:pt x="6459311" y="3207600"/>
                </a:lnTo>
                <a:lnTo>
                  <a:pt x="0" y="1824056"/>
                </a:lnTo>
                <a:lnTo>
                  <a:pt x="298021" y="699796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2.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2" name="Kuvan paikkamerkki 11">
            <a:extLst>
              <a:ext uri="{FF2B5EF4-FFF2-40B4-BE49-F238E27FC236}">
                <a16:creationId xmlns:a16="http://schemas.microsoft.com/office/drawing/2014/main" id="{A1029FCA-64BC-6BB6-607F-AC980FC6642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9540" y="3882368"/>
            <a:ext cx="7254877" cy="2972083"/>
          </a:xfrm>
          <a:custGeom>
            <a:avLst/>
            <a:gdLst>
              <a:gd name="connsiteX0" fmla="*/ 0 w 7250400"/>
              <a:gd name="connsiteY0" fmla="*/ 0 h 2966400"/>
              <a:gd name="connsiteX1" fmla="*/ 7250400 w 7250400"/>
              <a:gd name="connsiteY1" fmla="*/ 0 h 2966400"/>
              <a:gd name="connsiteX2" fmla="*/ 7250400 w 7250400"/>
              <a:gd name="connsiteY2" fmla="*/ 2966400 h 2966400"/>
              <a:gd name="connsiteX3" fmla="*/ 0 w 7250400"/>
              <a:gd name="connsiteY3" fmla="*/ 2966400 h 2966400"/>
              <a:gd name="connsiteX4" fmla="*/ 0 w 7250400"/>
              <a:gd name="connsiteY4" fmla="*/ 0 h 2966400"/>
              <a:gd name="connsiteX0" fmla="*/ 811764 w 7250400"/>
              <a:gd name="connsiteY0" fmla="*/ 0 h 3097028"/>
              <a:gd name="connsiteX1" fmla="*/ 7250400 w 7250400"/>
              <a:gd name="connsiteY1" fmla="*/ 130628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52089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97028"/>
              <a:gd name="connsiteX1" fmla="*/ 7241069 w 7250400"/>
              <a:gd name="connsiteY1" fmla="*/ 1425640 h 3097028"/>
              <a:gd name="connsiteX2" fmla="*/ 7250400 w 7250400"/>
              <a:gd name="connsiteY2" fmla="*/ 3097028 h 3097028"/>
              <a:gd name="connsiteX3" fmla="*/ 0 w 7250400"/>
              <a:gd name="connsiteY3" fmla="*/ 3097028 h 3097028"/>
              <a:gd name="connsiteX4" fmla="*/ 811764 w 7250400"/>
              <a:gd name="connsiteY4" fmla="*/ 0 h 3097028"/>
              <a:gd name="connsiteX0" fmla="*/ 811764 w 7250400"/>
              <a:gd name="connsiteY0" fmla="*/ 0 h 3058928"/>
              <a:gd name="connsiteX1" fmla="*/ 7241069 w 7250400"/>
              <a:gd name="connsiteY1" fmla="*/ 1387540 h 3058928"/>
              <a:gd name="connsiteX2" fmla="*/ 7250400 w 7250400"/>
              <a:gd name="connsiteY2" fmla="*/ 3058928 h 3058928"/>
              <a:gd name="connsiteX3" fmla="*/ 0 w 7250400"/>
              <a:gd name="connsiteY3" fmla="*/ 3058928 h 3058928"/>
              <a:gd name="connsiteX4" fmla="*/ 811764 w 7250400"/>
              <a:gd name="connsiteY4" fmla="*/ 0 h 3058928"/>
              <a:gd name="connsiteX0" fmla="*/ 783189 w 7221825"/>
              <a:gd name="connsiteY0" fmla="*/ 0 h 3058928"/>
              <a:gd name="connsiteX1" fmla="*/ 7212494 w 7221825"/>
              <a:gd name="connsiteY1" fmla="*/ 1387540 h 3058928"/>
              <a:gd name="connsiteX2" fmla="*/ 7221825 w 7221825"/>
              <a:gd name="connsiteY2" fmla="*/ 3058928 h 3058928"/>
              <a:gd name="connsiteX3" fmla="*/ 0 w 7221825"/>
              <a:gd name="connsiteY3" fmla="*/ 2954153 h 3058928"/>
              <a:gd name="connsiteX4" fmla="*/ 783189 w 7221825"/>
              <a:gd name="connsiteY4" fmla="*/ 0 h 3058928"/>
              <a:gd name="connsiteX0" fmla="*/ 783189 w 7231350"/>
              <a:gd name="connsiteY0" fmla="*/ 0 h 2963678"/>
              <a:gd name="connsiteX1" fmla="*/ 7212494 w 7231350"/>
              <a:gd name="connsiteY1" fmla="*/ 1387540 h 2963678"/>
              <a:gd name="connsiteX2" fmla="*/ 7231350 w 7231350"/>
              <a:gd name="connsiteY2" fmla="*/ 2963678 h 2963678"/>
              <a:gd name="connsiteX3" fmla="*/ 0 w 7231350"/>
              <a:gd name="connsiteY3" fmla="*/ 2954153 h 2963678"/>
              <a:gd name="connsiteX4" fmla="*/ 783189 w 7231350"/>
              <a:gd name="connsiteY4" fmla="*/ 0 h 2963678"/>
              <a:gd name="connsiteX0" fmla="*/ 741353 w 7231350"/>
              <a:gd name="connsiteY0" fmla="*/ 0 h 2975631"/>
              <a:gd name="connsiteX1" fmla="*/ 7212494 w 7231350"/>
              <a:gd name="connsiteY1" fmla="*/ 1399493 h 2975631"/>
              <a:gd name="connsiteX2" fmla="*/ 7231350 w 7231350"/>
              <a:gd name="connsiteY2" fmla="*/ 2975631 h 2975631"/>
              <a:gd name="connsiteX3" fmla="*/ 0 w 7231350"/>
              <a:gd name="connsiteY3" fmla="*/ 2966106 h 2975631"/>
              <a:gd name="connsiteX4" fmla="*/ 741353 w 7231350"/>
              <a:gd name="connsiteY4" fmla="*/ 0 h 2975631"/>
              <a:gd name="connsiteX0" fmla="*/ 783188 w 7273185"/>
              <a:gd name="connsiteY0" fmla="*/ 0 h 2975631"/>
              <a:gd name="connsiteX1" fmla="*/ 7254329 w 7273185"/>
              <a:gd name="connsiteY1" fmla="*/ 1399493 h 2975631"/>
              <a:gd name="connsiteX2" fmla="*/ 7273185 w 7273185"/>
              <a:gd name="connsiteY2" fmla="*/ 2975631 h 2975631"/>
              <a:gd name="connsiteX3" fmla="*/ 0 w 7273185"/>
              <a:gd name="connsiteY3" fmla="*/ 2972083 h 2975631"/>
              <a:gd name="connsiteX4" fmla="*/ 783188 w 7273185"/>
              <a:gd name="connsiteY4" fmla="*/ 0 h 2975631"/>
              <a:gd name="connsiteX0" fmla="*/ 783188 w 7254877"/>
              <a:gd name="connsiteY0" fmla="*/ 0 h 2972083"/>
              <a:gd name="connsiteX1" fmla="*/ 7254329 w 7254877"/>
              <a:gd name="connsiteY1" fmla="*/ 1399493 h 2972083"/>
              <a:gd name="connsiteX2" fmla="*/ 7249279 w 7254877"/>
              <a:gd name="connsiteY2" fmla="*/ 2969655 h 2972083"/>
              <a:gd name="connsiteX3" fmla="*/ 0 w 7254877"/>
              <a:gd name="connsiteY3" fmla="*/ 2972083 h 2972083"/>
              <a:gd name="connsiteX4" fmla="*/ 783188 w 7254877"/>
              <a:gd name="connsiteY4" fmla="*/ 0 h 2972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4877" h="2972083">
                <a:moveTo>
                  <a:pt x="783188" y="0"/>
                </a:moveTo>
                <a:lnTo>
                  <a:pt x="7254329" y="1399493"/>
                </a:lnTo>
                <a:cubicBezTo>
                  <a:pt x="7257439" y="1924872"/>
                  <a:pt x="7246169" y="2444276"/>
                  <a:pt x="7249279" y="2969655"/>
                </a:cubicBezTo>
                <a:lnTo>
                  <a:pt x="0" y="2972083"/>
                </a:lnTo>
                <a:lnTo>
                  <a:pt x="783188" y="0"/>
                </a:lnTo>
                <a:close/>
              </a:path>
            </a:pathLst>
          </a:custGeom>
        </p:spPr>
        <p:txBody>
          <a:bodyPr anchor="b"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i-FI" dirty="0"/>
              <a:t>Lisää 3. kuva tai väri kuvagalleriasta. Muita kuvia voit lisätä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4" name="eulogoplaceholder">
            <a:extLst>
              <a:ext uri="{FF2B5EF4-FFF2-40B4-BE49-F238E27FC236}">
                <a16:creationId xmlns:a16="http://schemas.microsoft.com/office/drawing/2014/main" id="{D86EE20E-F09E-B6DE-CDF6-15CD9710B9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2525761" y="5344806"/>
            <a:ext cx="2761856" cy="23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i-FI" sz="1400" b="1" baseline="30000" dirty="0">
              <a:solidFill>
                <a:schemeClr val="bg1"/>
              </a:solidFill>
              <a:latin typeface="Felbridge Pro"/>
              <a:cs typeface="Felbridge Pro"/>
            </a:endParaRPr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A696714C-8E05-7032-19C1-2BD9B119057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28800" y="3096000"/>
            <a:ext cx="2160000" cy="216000"/>
          </a:xfrm>
        </p:spPr>
        <p:txBody>
          <a:bodyPr vert="horz" lIns="0" tIns="0" rIns="0" bIns="0" rtlCol="0" anchor="t" anchorCtr="0"/>
          <a:lstStyle>
            <a:lvl1pPr>
              <a:defRPr lang="en-US" sz="1400" smtClean="0">
                <a:solidFill>
                  <a:schemeClr val="bg1"/>
                </a:solidFill>
              </a:defRPr>
            </a:lvl1pPr>
          </a:lstStyle>
          <a:p>
            <a:r>
              <a:rPr lang="fi-FI"/>
              <a:t>Aki Hirvaskari</a:t>
            </a:r>
            <a:endParaRPr lang="fi-FI" dirty="0"/>
          </a:p>
        </p:txBody>
      </p:sp>
      <p:sp>
        <p:nvSpPr>
          <p:cNvPr id="7" name="DSecrecy">
            <a:extLst>
              <a:ext uri="{FF2B5EF4-FFF2-40B4-BE49-F238E27FC236}">
                <a16:creationId xmlns:a16="http://schemas.microsoft.com/office/drawing/2014/main" id="{9B504B06-4125-E9E6-B80C-83A5C07FAD3E}"/>
              </a:ext>
            </a:extLst>
          </p:cNvPr>
          <p:cNvSpPr txBox="1">
            <a:spLocks/>
          </p:cNvSpPr>
          <p:nvPr userDrawn="1"/>
        </p:nvSpPr>
        <p:spPr>
          <a:xfrm>
            <a:off x="838799" y="4571999"/>
            <a:ext cx="3931199" cy="55231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DConfidentiality">
            <a:extLst>
              <a:ext uri="{FF2B5EF4-FFF2-40B4-BE49-F238E27FC236}">
                <a16:creationId xmlns:a16="http://schemas.microsoft.com/office/drawing/2014/main" id="{BA8CCEEC-032C-A2B5-CF7E-E964F6824C2C}"/>
              </a:ext>
            </a:extLst>
          </p:cNvPr>
          <p:cNvSpPr txBox="1">
            <a:spLocks/>
          </p:cNvSpPr>
          <p:nvPr userDrawn="1"/>
        </p:nvSpPr>
        <p:spPr>
          <a:xfrm>
            <a:off x="838800" y="4320000"/>
            <a:ext cx="1811094" cy="216000"/>
          </a:xfrm>
          <a:prstGeom prst="rect">
            <a:avLst/>
          </a:prstGeom>
        </p:spPr>
        <p:txBody>
          <a:bodyPr vert="horz" lIns="91440" tIns="45720" rIns="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DDecree">
            <a:extLst>
              <a:ext uri="{FF2B5EF4-FFF2-40B4-BE49-F238E27FC236}">
                <a16:creationId xmlns:a16="http://schemas.microsoft.com/office/drawing/2014/main" id="{1BBBA746-B5D4-5637-E904-0B44443524BA}"/>
              </a:ext>
            </a:extLst>
          </p:cNvPr>
          <p:cNvSpPr txBox="1">
            <a:spLocks/>
          </p:cNvSpPr>
          <p:nvPr userDrawn="1"/>
        </p:nvSpPr>
        <p:spPr>
          <a:xfrm>
            <a:off x="2616249" y="4320000"/>
            <a:ext cx="2326280" cy="2160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fi-FI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443243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sininen" preserve="1" userDrawn="1">
  <p:cSld name="vaaka_kuva_sini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uvan paikkamerkki 3">
            <a:extLst>
              <a:ext uri="{FF2B5EF4-FFF2-40B4-BE49-F238E27FC236}">
                <a16:creationId xmlns:a16="http://schemas.microsoft.com/office/drawing/2014/main" id="{AB4047D7-75ED-C176-9F2B-759FC5065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68E480F-6969-9C85-3F13-C2581A92F7D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D6A058AD-20D3-103F-BE1A-6A66EEE2A881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1">
                  <a:alpha val="11000"/>
                </a:schemeClr>
              </a:gs>
              <a:gs pos="0">
                <a:schemeClr val="tx2">
                  <a:alpha val="70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6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vihrea" preserve="1" userDrawn="1">
  <p:cSld name="vaaka_kuva_vih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uvan paikkamerkki 3">
            <a:extLst>
              <a:ext uri="{FF2B5EF4-FFF2-40B4-BE49-F238E27FC236}">
                <a16:creationId xmlns:a16="http://schemas.microsoft.com/office/drawing/2014/main" id="{37D1F390-B184-4B82-1464-B4F5FE461F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C01834BC-D657-9433-05AE-301C6EFE0B6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3391C4EA-1BDA-2FE2-EC62-4C09E203DD3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bg2">
                  <a:alpha val="11000"/>
                </a:schemeClr>
              </a:gs>
              <a:gs pos="0">
                <a:schemeClr val="accent4">
                  <a:alpha val="71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190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aaka_kuva_pinkki" preserve="1" userDrawn="1">
  <p:cSld name="vaaka_kuva_pinkk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uvan paikkamerkki 3">
            <a:extLst>
              <a:ext uri="{FF2B5EF4-FFF2-40B4-BE49-F238E27FC236}">
                <a16:creationId xmlns:a16="http://schemas.microsoft.com/office/drawing/2014/main" id="{552D661D-62EC-E4F9-7F2D-E30CA1F0A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i-FI" dirty="0"/>
              <a:t>Lisää kuva kuvagalleriasta, Väylän kuvapankista tai omista tiedostoista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83D4C-14C0-1A7B-8488-471A0D5995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0" y="4589338"/>
            <a:ext cx="12192000" cy="792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alaotsikko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CB0C59-FB4D-3FDE-13BC-9E175336B7A8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0" y="3510000"/>
            <a:ext cx="12192000" cy="1080000"/>
          </a:xfrm>
          <a:gradFill>
            <a:gsLst>
              <a:gs pos="100000">
                <a:schemeClr val="accent5">
                  <a:alpha val="14000"/>
                </a:schemeClr>
              </a:gs>
              <a:gs pos="0">
                <a:schemeClr val="accent5">
                  <a:alpha val="77000"/>
                </a:schemeClr>
              </a:gs>
            </a:gsLst>
            <a:lin ang="0" scaled="0"/>
          </a:gradFill>
        </p:spPr>
        <p:txBody>
          <a:bodyPr lIns="1080000" anchor="b">
            <a:normAutofit/>
          </a:bodyPr>
          <a:lstStyle>
            <a:lvl1pPr marL="0" indent="0">
              <a:buNone/>
              <a:defRPr sz="32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/>
              <a:t>Kirjoita</a:t>
            </a:r>
            <a:r>
              <a:rPr lang="en-US" dirty="0"/>
              <a:t> </a:t>
            </a:r>
            <a:r>
              <a:rPr lang="en-US" dirty="0" err="1"/>
              <a:t>otsikko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581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uva_teksti" preserve="1" userDrawn="1">
  <p:cSld name="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955970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199" y="1813968"/>
            <a:ext cx="6955971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20000" y="0"/>
            <a:ext cx="42840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44832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" preserve="1" userDrawn="1">
  <p:cSld name="levea_kuva_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842974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vea_kuva_teksti2" preserve="1" userDrawn="1">
  <p:cSld name="levea_kuva_teksti2">
    <p:bg>
      <p:bgPr>
        <a:gradFill>
          <a:gsLst>
            <a:gs pos="50000">
              <a:schemeClr val="tx2"/>
            </a:gs>
            <a:gs pos="100000">
              <a:schemeClr val="accent1"/>
            </a:gs>
          </a:gsLst>
          <a:lin ang="4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162006" cy="1325563"/>
          </a:xfrm>
        </p:spPr>
        <p:txBody>
          <a:bodyPr>
            <a:normAutofit/>
          </a:bodyPr>
          <a:lstStyle>
            <a:lvl1pPr>
              <a:defRPr sz="3200" b="1" i="0" baseline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fi-FI"/>
              <a:t>Muokkaa ots. perustyyl. napsautt.</a:t>
            </a:r>
            <a:endParaRPr lang="en-US" dirty="0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F289C589-D0B7-CF7C-D481-B7C91F6295E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8200" y="1813968"/>
            <a:ext cx="4177938" cy="4320000"/>
          </a:xfrm>
        </p:spPr>
        <p:txBody>
          <a:bodyPr/>
          <a:lstStyle>
            <a:lvl1pPr>
              <a:buClr>
                <a:srgbClr val="49C2F1"/>
              </a:buClr>
              <a:defRPr>
                <a:solidFill>
                  <a:schemeClr val="bg1"/>
                </a:solidFill>
              </a:defRPr>
            </a:lvl1pPr>
            <a:lvl2pPr>
              <a:buClr>
                <a:srgbClr val="49C2F1"/>
              </a:buClr>
              <a:defRPr>
                <a:solidFill>
                  <a:schemeClr val="bg1"/>
                </a:solidFill>
              </a:defRPr>
            </a:lvl2pPr>
            <a:lvl3pPr>
              <a:buClr>
                <a:srgbClr val="49C2F1"/>
              </a:buClr>
              <a:defRPr>
                <a:solidFill>
                  <a:schemeClr val="bg1"/>
                </a:solidFill>
              </a:defRPr>
            </a:lvl3pPr>
            <a:lvl4pPr>
              <a:buClr>
                <a:srgbClr val="49C2F1"/>
              </a:buClr>
              <a:defRPr>
                <a:solidFill>
                  <a:schemeClr val="bg1"/>
                </a:solidFill>
              </a:defRPr>
            </a:lvl4pPr>
            <a:lvl5pPr>
              <a:buClr>
                <a:srgbClr val="49C2F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fi-FI" dirty="0"/>
          </a:p>
        </p:txBody>
      </p:sp>
      <p:sp>
        <p:nvSpPr>
          <p:cNvPr id="7" name="Kuvan paikkamerkki 6">
            <a:extLst>
              <a:ext uri="{FF2B5EF4-FFF2-40B4-BE49-F238E27FC236}">
                <a16:creationId xmlns:a16="http://schemas.microsoft.com/office/drawing/2014/main" id="{A458CFA8-08E7-DAA8-E9CA-979753669B3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732800" y="0"/>
            <a:ext cx="7459200" cy="6858000"/>
          </a:xfrm>
          <a:custGeom>
            <a:avLst/>
            <a:gdLst>
              <a:gd name="connsiteX0" fmla="*/ 0 w 4294800"/>
              <a:gd name="connsiteY0" fmla="*/ 0 h 6858000"/>
              <a:gd name="connsiteX1" fmla="*/ 4294800 w 4294800"/>
              <a:gd name="connsiteY1" fmla="*/ 0 h 6858000"/>
              <a:gd name="connsiteX2" fmla="*/ 4294800 w 4294800"/>
              <a:gd name="connsiteY2" fmla="*/ 6858000 h 6858000"/>
              <a:gd name="connsiteX3" fmla="*/ 0 w 4294800"/>
              <a:gd name="connsiteY3" fmla="*/ 6858000 h 6858000"/>
              <a:gd name="connsiteX4" fmla="*/ 0 w 4294800"/>
              <a:gd name="connsiteY4" fmla="*/ 0 h 6858000"/>
              <a:gd name="connsiteX0" fmla="*/ 1384662 w 4294800"/>
              <a:gd name="connsiteY0" fmla="*/ 0 h 6866708"/>
              <a:gd name="connsiteX1" fmla="*/ 4294800 w 4294800"/>
              <a:gd name="connsiteY1" fmla="*/ 8708 h 6866708"/>
              <a:gd name="connsiteX2" fmla="*/ 4294800 w 4294800"/>
              <a:gd name="connsiteY2" fmla="*/ 6866708 h 6866708"/>
              <a:gd name="connsiteX3" fmla="*/ 0 w 4294800"/>
              <a:gd name="connsiteY3" fmla="*/ 6866708 h 6866708"/>
              <a:gd name="connsiteX4" fmla="*/ 1384662 w 4294800"/>
              <a:gd name="connsiteY4" fmla="*/ 0 h 68667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94800" h="6866708">
                <a:moveTo>
                  <a:pt x="1384662" y="0"/>
                </a:moveTo>
                <a:lnTo>
                  <a:pt x="4294800" y="8708"/>
                </a:lnTo>
                <a:lnTo>
                  <a:pt x="4294800" y="6866708"/>
                </a:lnTo>
                <a:lnTo>
                  <a:pt x="0" y="6866708"/>
                </a:lnTo>
                <a:lnTo>
                  <a:pt x="1384662" y="0"/>
                </a:lnTo>
                <a:close/>
              </a:path>
            </a:pathLst>
          </a:custGeom>
        </p:spPr>
        <p:txBody>
          <a:bodyPr anchor="ctr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5AF"/>
              </a:buClr>
              <a:buSzTx/>
              <a:buFont typeface="Arial"/>
              <a:buNone/>
              <a:tabLst/>
              <a:defRPr/>
            </a:pPr>
            <a:r>
              <a:rPr lang="fi-FI" dirty="0"/>
              <a:t>Lisää kuva kuvagalleriasta, Väylän kuvapankista tai omista tiedostoista</a:t>
            </a:r>
            <a:endParaRPr lang="en-US" dirty="0"/>
          </a:p>
          <a:p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820230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/>
              <a:t>Muokkaa </a:t>
            </a:r>
            <a:r>
              <a:rPr lang="fi-FI" dirty="0" err="1"/>
              <a:t>perustyyl</a:t>
            </a:r>
            <a:r>
              <a:rPr lang="fi-FI" dirty="0"/>
              <a:t>. </a:t>
            </a:r>
            <a:r>
              <a:rPr lang="fi-FI" dirty="0" err="1"/>
              <a:t>napsautt</a:t>
            </a:r>
            <a:r>
              <a:rPr lang="fi-FI" dirty="0"/>
              <a:t>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/>
              <a:t>Muokkaa tekstin perustyylejä</a:t>
            </a:r>
          </a:p>
          <a:p>
            <a:pPr lvl="1"/>
            <a:r>
              <a:rPr lang="fi-FI" dirty="0"/>
              <a:t>toinen taso</a:t>
            </a:r>
          </a:p>
          <a:p>
            <a:pPr lvl="2"/>
            <a:r>
              <a:rPr lang="fi-FI" dirty="0"/>
              <a:t>kolmas taso</a:t>
            </a:r>
          </a:p>
          <a:p>
            <a:pPr lvl="3"/>
            <a:r>
              <a:rPr lang="fi-FI" dirty="0"/>
              <a:t>neljäs taso</a:t>
            </a:r>
          </a:p>
          <a:p>
            <a:pPr lvl="4"/>
            <a:r>
              <a:rPr lang="fi-FI" dirty="0"/>
              <a:t>viides taso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0350" y="6356350"/>
            <a:ext cx="22124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Aki Hirvaskari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1756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fi-FI"/>
              <a:t>28.3.2025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49" y="6356350"/>
            <a:ext cx="561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D4A0EF-951A-4343-A672-F31B58E682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0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62" r:id="rId2"/>
    <p:sldLayoutId id="2147483784" r:id="rId3"/>
    <p:sldLayoutId id="2147483764" r:id="rId4"/>
    <p:sldLayoutId id="2147483765" r:id="rId5"/>
    <p:sldLayoutId id="2147483763" r:id="rId6"/>
    <p:sldLayoutId id="2147483766" r:id="rId7"/>
    <p:sldLayoutId id="2147483767" r:id="rId8"/>
    <p:sldLayoutId id="2147483785" r:id="rId9"/>
    <p:sldLayoutId id="2147483768" r:id="rId10"/>
    <p:sldLayoutId id="2147483786" r:id="rId11"/>
    <p:sldLayoutId id="2147483769" r:id="rId12"/>
    <p:sldLayoutId id="2147483770" r:id="rId13"/>
    <p:sldLayoutId id="2147483771" r:id="rId14"/>
    <p:sldLayoutId id="2147483772" r:id="rId15"/>
    <p:sldLayoutId id="2147483773" r:id="rId16"/>
    <p:sldLayoutId id="2147483787" r:id="rId17"/>
    <p:sldLayoutId id="2147483788" r:id="rId18"/>
    <p:sldLayoutId id="2147483774" r:id="rId19"/>
    <p:sldLayoutId id="2147483775" r:id="rId20"/>
    <p:sldLayoutId id="2147483780" r:id="rId21"/>
    <p:sldLayoutId id="2147483781" r:id="rId22"/>
    <p:sldLayoutId id="2147483782" r:id="rId23"/>
    <p:sldLayoutId id="2147483776" r:id="rId24"/>
    <p:sldLayoutId id="2147483777" r:id="rId25"/>
    <p:sldLayoutId id="2147483778" r:id="rId26"/>
    <p:sldLayoutId id="2147483779" r:id="rId27"/>
    <p:sldLayoutId id="2147483789" r:id="rId2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4400" indent="-284400" algn="l" defTabSz="914400" rtl="0" eaLnBrk="1" latinLnBrk="0" hangingPunct="1">
        <a:lnSpc>
          <a:spcPct val="120000"/>
        </a:lnSpc>
        <a:spcBef>
          <a:spcPts val="1000"/>
        </a:spcBef>
        <a:buClr>
          <a:srgbClr val="0065AF"/>
        </a:buClr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7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72800" algn="l" defTabSz="914400" rtl="0" eaLnBrk="1" latinLnBrk="0" hangingPunct="1">
        <a:lnSpc>
          <a:spcPct val="120000"/>
        </a:lnSpc>
        <a:spcBef>
          <a:spcPts val="500"/>
        </a:spcBef>
        <a:buClr>
          <a:srgbClr val="0065AF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AC1A0C6F-A31C-8334-209D-2C8ECB5D2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sz="18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Tukemiskoneiden mittausajon tarkastelukampanja </a:t>
            </a:r>
            <a:endParaRPr lang="fi-FI" dirty="0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FDAB159A-C79D-DE07-5221-862DA47718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Oulu, Nokela RP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i-FI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Huhtikuu 2025</a:t>
            </a:r>
          </a:p>
          <a:p>
            <a:endParaRPr lang="fi-FI" dirty="0"/>
          </a:p>
        </p:txBody>
      </p:sp>
      <p:pic>
        <p:nvPicPr>
          <p:cNvPr id="9" name="Kuvan paikkamerkki 8" descr="Kuva, joka sisältää kohteen teksti, diagrammi, viiva, Samansuuntainen&#10;&#10;Tekoälyn generoima sisältö voi olla virheellistä.">
            <a:extLst>
              <a:ext uri="{FF2B5EF4-FFF2-40B4-BE49-F238E27FC236}">
                <a16:creationId xmlns:a16="http://schemas.microsoft.com/office/drawing/2014/main" id="{615481F9-478E-43DB-E150-E146F897798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57" b="22157"/>
          <a:stretch>
            <a:fillRect/>
          </a:stretch>
        </p:blipFill>
        <p:spPr>
          <a:xfrm>
            <a:off x="6037263" y="0"/>
            <a:ext cx="6156325" cy="2633663"/>
          </a:xfrm>
        </p:spPr>
      </p:pic>
      <p:pic>
        <p:nvPicPr>
          <p:cNvPr id="11" name="Kuvan paikkamerkki 10" descr="Kuva, joka sisältää kohteen juna&#10;&#10;Tekoälyn generoima sisältö voi olla virheellistä.">
            <a:extLst>
              <a:ext uri="{FF2B5EF4-FFF2-40B4-BE49-F238E27FC236}">
                <a16:creationId xmlns:a16="http://schemas.microsoft.com/office/drawing/2014/main" id="{B947B47E-4AAD-AD7A-998C-739F69B16BF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53" r="26853"/>
          <a:stretch>
            <a:fillRect/>
          </a:stretch>
        </p:blipFill>
        <p:spPr/>
      </p:pic>
      <p:sp>
        <p:nvSpPr>
          <p:cNvPr id="6" name="Päivämäärän paikkamerkki 5">
            <a:extLst>
              <a:ext uri="{FF2B5EF4-FFF2-40B4-BE49-F238E27FC236}">
                <a16:creationId xmlns:a16="http://schemas.microsoft.com/office/drawing/2014/main" id="{662CF05E-3671-83B2-F005-C71A1DEA16C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/>
              <a:t>28.3.2025</a:t>
            </a:r>
            <a:endParaRPr lang="en-US"/>
          </a:p>
        </p:txBody>
      </p:sp>
      <p:sp>
        <p:nvSpPr>
          <p:cNvPr id="7" name="Alatunnisteen paikkamerkki 6">
            <a:extLst>
              <a:ext uri="{FF2B5EF4-FFF2-40B4-BE49-F238E27FC236}">
                <a16:creationId xmlns:a16="http://schemas.microsoft.com/office/drawing/2014/main" id="{D4BE8E31-B288-3917-0F95-135F8CC71FD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940753" y="3445200"/>
            <a:ext cx="2160000" cy="216000"/>
          </a:xfrm>
        </p:spPr>
        <p:txBody>
          <a:bodyPr/>
          <a:lstStyle/>
          <a:p>
            <a:r>
              <a:rPr lang="fi-FI" dirty="0"/>
              <a:t>Aki Hirvaskari</a:t>
            </a:r>
          </a:p>
        </p:txBody>
      </p:sp>
    </p:spTree>
    <p:extLst>
      <p:ext uri="{BB962C8B-B14F-4D97-AF65-F5344CB8AC3E}">
        <p14:creationId xmlns:p14="http://schemas.microsoft.com/office/powerpoint/2010/main" val="126062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C217D81-D574-FA01-DC1E-FD581914A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466" y="312016"/>
            <a:ext cx="6955970" cy="824057"/>
          </a:xfrm>
        </p:spPr>
        <p:txBody>
          <a:bodyPr>
            <a:normAutofit fontScale="90000"/>
          </a:bodyPr>
          <a:lstStyle/>
          <a:p>
            <a:r>
              <a:rPr lang="fi-FI" sz="32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Tukemiskoneiden mittausajon tarkastelukampanja </a:t>
            </a:r>
            <a:br>
              <a:rPr lang="fi-FI" sz="32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fi-FI" dirty="0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A71CB4AB-6C0E-2837-DFD5-1EDB0E74A2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50466" y="960583"/>
            <a:ext cx="7043703" cy="57608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i-FI" sz="21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Tavoitteet</a:t>
            </a:r>
            <a:endParaRPr lang="fi-FI" sz="2100" dirty="0"/>
          </a:p>
          <a:p>
            <a:pPr marL="457200" indent="-457200">
              <a:buFont typeface="+mj-lt"/>
              <a:buAutoNum type="arabicPeriod"/>
            </a:pPr>
            <a:r>
              <a:rPr lang="fi-FI" dirty="0"/>
              <a:t>Kokonaisuuden tarkoituksena on ennen muuta selventää käsitystä tukemiskoneiden geometriamittausten tarkkuuksista.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/>
              <a:t>Isommassa kuvassa tämä käsitys sitten ohjaa jatkotoimia koskien kokonaisuutta siitä, voidaanko (ja millä edellytyksillä) tukemiskoneen geometriamittausta soveltaa nykyistä laajemmin raidegeometrian tarkastuksissa sekä asianmukaisen geometrisen kunnon osoittamisessa tuenta- ja muiden korjaustöiden jälkeen.</a:t>
            </a:r>
          </a:p>
          <a:p>
            <a:pPr marL="0" indent="0">
              <a:buNone/>
            </a:pPr>
            <a:r>
              <a:rPr lang="fi-FI" sz="2100" b="1" dirty="0">
                <a:latin typeface="Aptos" panose="020B0004020202020204" pitchFamily="34" charset="0"/>
                <a:cs typeface="Times New Roman" panose="02020603050405020304" pitchFamily="18" charset="0"/>
              </a:rPr>
              <a:t>Mittaustulosten analysointi ja raportointi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/>
              <a:t>Tuloksista analysoidaan yksittäisen koneen kykyä toistaa geometrian mittaustuloksensa ja tuloksen riippuvuutta em. varioitavista tekijöistä. 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/>
              <a:t>Myös tulosten yhtenevyyttä eri koneiden välillä tarkastellaan. 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/>
              <a:t>Osallistujille toimitetaan loppukesällä/alkusyksyllä toimija-anonyymi yhteenveto tuloksista, ja lisäksi tarkempi arvio toimijan omista koneista.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/>
              <a:t>Tulosten analysoinnin hoitaa Väyläviraston raidegeometrian analysointipalvelun puitesopimuskumppani (OT1, ”APRA-team”). </a:t>
            </a:r>
          </a:p>
          <a:p>
            <a:pPr marL="0" indent="0">
              <a:buNone/>
            </a:pPr>
            <a:endParaRPr lang="fi-FI" dirty="0"/>
          </a:p>
        </p:txBody>
      </p:sp>
      <p:pic>
        <p:nvPicPr>
          <p:cNvPr id="7" name="Kuvan paikkamerkki 6" descr="Kuva, joka sisältää kohteen teksti, kuvakaappaus, numero, Fontti&#10;&#10;Tekoälyn generoima sisältö voi olla virheellistä.">
            <a:extLst>
              <a:ext uri="{FF2B5EF4-FFF2-40B4-BE49-F238E27FC236}">
                <a16:creationId xmlns:a16="http://schemas.microsoft.com/office/drawing/2014/main" id="{322862EC-7E2F-5D92-F81D-C50B2F155A05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7" r="28697"/>
          <a:stretch>
            <a:fillRect/>
          </a:stretch>
        </p:blipFill>
        <p:spPr/>
      </p:pic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51336B7D-B931-B3F0-5484-C14828D6FF1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DF67B852-DBC7-AEBD-4846-246A337004E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BD4A0EF-951A-4343-A672-F31B58E6828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Kuva 5">
            <a:extLst>
              <a:ext uri="{FF2B5EF4-FFF2-40B4-BE49-F238E27FC236}">
                <a16:creationId xmlns:a16="http://schemas.microsoft.com/office/drawing/2014/main" id="{5E9CD70F-073B-6B48-9092-D678E78E8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141" y="355392"/>
            <a:ext cx="6514579" cy="614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991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702250"/>
      </p:ext>
    </p:extLst>
  </p:cSld>
  <p:clrMapOvr>
    <a:masterClrMapping/>
  </p:clrMapOvr>
</p:sld>
</file>

<file path=ppt/theme/theme1.xml><?xml version="1.0" encoding="utf-8"?>
<a:theme xmlns:a="http://schemas.openxmlformats.org/drawingml/2006/main" name="vayla_uusi2023">
  <a:themeElements>
    <a:clrScheme name="Vayla_PP">
      <a:dk1>
        <a:srgbClr val="000000"/>
      </a:dk1>
      <a:lt1>
        <a:srgbClr val="FFFFFF"/>
      </a:lt1>
      <a:dk2>
        <a:srgbClr val="0065AF"/>
      </a:dk2>
      <a:lt2>
        <a:srgbClr val="8DCB6D"/>
      </a:lt2>
      <a:accent1>
        <a:srgbClr val="009BFF"/>
      </a:accent1>
      <a:accent2>
        <a:srgbClr val="00AFCB"/>
      </a:accent2>
      <a:accent3>
        <a:srgbClr val="FF5100"/>
      </a:accent3>
      <a:accent4>
        <a:srgbClr val="228848"/>
      </a:accent4>
      <a:accent5>
        <a:srgbClr val="E50083"/>
      </a:accent5>
      <a:accent6>
        <a:srgbClr val="FFC300"/>
      </a:accent6>
      <a:hlink>
        <a:srgbClr val="00AFCB"/>
      </a:hlink>
      <a:folHlink>
        <a:srgbClr val="49C2EF"/>
      </a:folHlink>
    </a:clrScheme>
    <a:fontScheme name="Mukautettu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yla_ilmeella_fi_uusi.potx" id="{8D0BE7F3-1293-40D0-B4DA-BA80A8344C6D}" vid="{7A4CC722-1803-4BCA-8AF8-CF5F8809D731}"/>
    </a:ext>
  </a:extLst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livi_kameleon xmlns="" xmlns:xsi="http://www.w3.org/2001/XMLSchema-instance">
  <tyyppi>Esitys</tyyppi>
  <author>Aki Hirvaskari</author>
  <title/>
  <paivays>28.3.2025</paivays>
</livi_kameleon>
</file>

<file path=customXml/item2.xml><?xml version="1.0" encoding="utf-8"?>
<xml_kameleon>
  <dsecrecy/>
  <dconfidentiality/>
  <dlevelofprotection/>
  <ddecree/>
  <subtitle/>
</xml_kameleon>
</file>

<file path=customXml/itemProps1.xml><?xml version="1.0" encoding="utf-8"?>
<ds:datastoreItem xmlns:ds="http://schemas.openxmlformats.org/officeDocument/2006/customXml" ds:itemID="{0FCF713A-F4A9-448C-B0B7-AAEFEF3A4825}">
  <ds:schemaRefs>
    <ds:schemaRef ds:uri=""/>
  </ds:schemaRefs>
</ds:datastoreItem>
</file>

<file path=customXml/itemProps2.xml><?xml version="1.0" encoding="utf-8"?>
<ds:datastoreItem xmlns:ds="http://schemas.openxmlformats.org/officeDocument/2006/customXml" ds:itemID="{2E3E96E4-498D-4CA4-B06E-4CED803CA953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vayla_ilmeella_fi_uusi</Template>
  <TotalTime>308</TotalTime>
  <Words>124</Words>
  <Application>Microsoft Office PowerPoint</Application>
  <PresentationFormat>Laajakuva</PresentationFormat>
  <Paragraphs>17</Paragraphs>
  <Slides>4</Slides>
  <Notes>1</Notes>
  <HiddenSlides>0</HiddenSlides>
  <MMClips>0</MMClips>
  <ScaleCrop>false</ScaleCrop>
  <HeadingPairs>
    <vt:vector size="6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10" baseType="lpstr">
      <vt:lpstr>Aptos</vt:lpstr>
      <vt:lpstr>Arial</vt:lpstr>
      <vt:lpstr>Calibri</vt:lpstr>
      <vt:lpstr>Felbridge Pro</vt:lpstr>
      <vt:lpstr>Tahoma</vt:lpstr>
      <vt:lpstr>vayla_uusi2023</vt:lpstr>
      <vt:lpstr>Tukemiskoneiden mittausajon tarkastelukampanja </vt:lpstr>
      <vt:lpstr>Tukemiskoneiden mittausajon tarkastelukampanja  </vt:lpstr>
      <vt:lpstr>PowerPoint-esitys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Aki Hirvaskari</dc:creator>
  <cp:keywords>Esitys</cp:keywords>
  <cp:lastModifiedBy>Hirvaskari Aki</cp:lastModifiedBy>
  <cp:revision>1</cp:revision>
  <dcterms:created xsi:type="dcterms:W3CDTF">2025-03-28T08:48:18Z</dcterms:created>
  <dcterms:modified xsi:type="dcterms:W3CDTF">2025-03-28T13:56:55Z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vKameleonVerID">
    <vt:lpwstr>473.707.02.005</vt:lpwstr>
  </property>
  <property fmtid="{D5CDD505-2E9C-101B-9397-08002B2CF9AE}" pid="3" name="dvSaved">
    <vt:lpwstr>1</vt:lpwstr>
  </property>
  <property fmtid="{D5CDD505-2E9C-101B-9397-08002B2CF9AE}" pid="4" name="dvLanguage">
    <vt:lpwstr>1035</vt:lpwstr>
  </property>
  <property fmtid="{D5CDD505-2E9C-101B-9397-08002B2CF9AE}" pid="5" name="dvTemplate">
    <vt:lpwstr>vayla_ilmeella_fi_uusi.potx</vt:lpwstr>
  </property>
  <property fmtid="{D5CDD505-2E9C-101B-9397-08002B2CF9AE}" pid="6" name="dvDefinition">
    <vt:lpwstr>707 (dd_default.xml)</vt:lpwstr>
  </property>
  <property fmtid="{D5CDD505-2E9C-101B-9397-08002B2CF9AE}" pid="7" name="dvDefinitionID">
    <vt:lpwstr>707</vt:lpwstr>
  </property>
  <property fmtid="{D5CDD505-2E9C-101B-9397-08002B2CF9AE}" pid="8" name="dvContentFile">
    <vt:lpwstr>dd_default.xml</vt:lpwstr>
  </property>
  <property fmtid="{D5CDD505-2E9C-101B-9397-08002B2CF9AE}" pid="9" name="dvGlobalVerID">
    <vt:lpwstr>473.85.02.282</vt:lpwstr>
  </property>
  <property fmtid="{D5CDD505-2E9C-101B-9397-08002B2CF9AE}" pid="10" name="dvDefinitionVersion">
    <vt:lpwstr>6.0 / 15.8.2024</vt:lpwstr>
  </property>
  <property fmtid="{D5CDD505-2E9C-101B-9397-08002B2CF9AE}" pid="11" name="filename">
    <vt:lpwstr>false</vt:lpwstr>
  </property>
  <property fmtid="{D5CDD505-2E9C-101B-9397-08002B2CF9AE}" pid="12" name="filenameandpath">
    <vt:lpwstr>false</vt:lpwstr>
  </property>
  <property fmtid="{D5CDD505-2E9C-101B-9397-08002B2CF9AE}" pid="13" name="dvPagenumberExist">
    <vt:lpwstr>1</vt:lpwstr>
  </property>
  <property fmtid="{D5CDD505-2E9C-101B-9397-08002B2CF9AE}" pid="14" name="dvAuthorExist">
    <vt:lpwstr>1</vt:lpwstr>
  </property>
  <property fmtid="{D5CDD505-2E9C-101B-9397-08002B2CF9AE}" pid="15" name="dvDateExist">
    <vt:lpwstr>-1</vt:lpwstr>
  </property>
  <property fmtid="{D5CDD505-2E9C-101B-9397-08002B2CF9AE}" pid="16" name="dvCategory">
    <vt:lpwstr>2</vt:lpwstr>
  </property>
  <property fmtid="{D5CDD505-2E9C-101B-9397-08002B2CF9AE}" pid="17" name="dvCategory_2">
    <vt:lpwstr>0</vt:lpwstr>
  </property>
  <property fmtid="{D5CDD505-2E9C-101B-9397-08002B2CF9AE}" pid="18" name="dvSavepath">
    <vt:lpwstr/>
  </property>
  <property fmtid="{D5CDD505-2E9C-101B-9397-08002B2CF9AE}" pid="19" name="dvUsed">
    <vt:lpwstr>1</vt:lpwstr>
  </property>
  <property fmtid="{D5CDD505-2E9C-101B-9397-08002B2CF9AE}" pid="20" name="dvCompany">
    <vt:lpwstr>VAYL</vt:lpwstr>
  </property>
  <property fmtid="{D5CDD505-2E9C-101B-9397-08002B2CF9AE}" pid="21" name="dvSite">
    <vt:lpwstr/>
  </property>
  <property fmtid="{D5CDD505-2E9C-101B-9397-08002B2CF9AE}" pid="22" name="dvNumbering">
    <vt:lpwstr>0</vt:lpwstr>
  </property>
  <property fmtid="{D5CDD505-2E9C-101B-9397-08002B2CF9AE}" pid="23" name="dvDUname">
    <vt:lpwstr>Aki Hirvaskari</vt:lpwstr>
  </property>
  <property fmtid="{D5CDD505-2E9C-101B-9397-08002B2CF9AE}" pid="24" name="dvDUFname">
    <vt:lpwstr>Aki</vt:lpwstr>
  </property>
  <property fmtid="{D5CDD505-2E9C-101B-9397-08002B2CF9AE}" pid="25" name="dvDULname">
    <vt:lpwstr>Hirvaskari</vt:lpwstr>
  </property>
  <property fmtid="{D5CDD505-2E9C-101B-9397-08002B2CF9AE}" pid="26" name="dvDUBusinessarea">
    <vt:lpwstr/>
  </property>
  <property fmtid="{D5CDD505-2E9C-101B-9397-08002B2CF9AE}" pid="27" name="dvDUdepartment">
    <vt:lpwstr/>
  </property>
  <property fmtid="{D5CDD505-2E9C-101B-9397-08002B2CF9AE}" pid="28" name="dvLogoExist">
    <vt:lpwstr>0</vt:lpwstr>
  </property>
  <property fmtid="{D5CDD505-2E9C-101B-9397-08002B2CF9AE}" pid="29" name="dvCurrentlogo">
    <vt:lpwstr/>
  </property>
  <property fmtid="{D5CDD505-2E9C-101B-9397-08002B2CF9AE}" pid="30" name="dvEULogoExist">
    <vt:lpwstr>0</vt:lpwstr>
  </property>
  <property fmtid="{D5CDD505-2E9C-101B-9397-08002B2CF9AE}" pid="31" name="dvCurrentEUListLogo">
    <vt:lpwstr/>
  </property>
  <property fmtid="{D5CDD505-2E9C-101B-9397-08002B2CF9AE}" pid="32" name="dvCurrentEUlogo">
    <vt:lpwstr/>
  </property>
  <property fmtid="{D5CDD505-2E9C-101B-9397-08002B2CF9AE}" pid="33" name="dsecrecy">
    <vt:lpwstr/>
  </property>
  <property fmtid="{D5CDD505-2E9C-101B-9397-08002B2CF9AE}" pid="34" name="dconfidentiality">
    <vt:lpwstr/>
  </property>
  <property fmtid="{D5CDD505-2E9C-101B-9397-08002B2CF9AE}" pid="35" name="dlevelofprotection">
    <vt:lpwstr/>
  </property>
  <property fmtid="{D5CDD505-2E9C-101B-9397-08002B2CF9AE}" pid="36" name="tyyppi">
    <vt:lpwstr>Esitys</vt:lpwstr>
  </property>
  <property fmtid="{D5CDD505-2E9C-101B-9397-08002B2CF9AE}" pid="37" name="ddecree">
    <vt:lpwstr/>
  </property>
  <property fmtid="{D5CDD505-2E9C-101B-9397-08002B2CF9AE}" pid="38" name="author">
    <vt:lpwstr>Aki Hirvaskari</vt:lpwstr>
  </property>
  <property fmtid="{D5CDD505-2E9C-101B-9397-08002B2CF9AE}" pid="39" name="paivays">
    <vt:filetime>2025-03-27T22:00:00Z</vt:filetime>
  </property>
</Properties>
</file>