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4"/>
  </p:notesMasterIdLst>
  <p:sldIdLst>
    <p:sldId id="256" r:id="rId4"/>
    <p:sldId id="28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21.5.2019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915763"/>
            <a:ext cx="1794727" cy="161597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25.3.2019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C3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23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ihre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8DCB6D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06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915763"/>
            <a:ext cx="1794727" cy="161597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25.3.2019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C3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36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vihre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8DCB6D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91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807430"/>
            <a:ext cx="1794727" cy="1615970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53927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6" y="1654055"/>
            <a:ext cx="3577632" cy="32212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95" y="349258"/>
            <a:ext cx="1191433" cy="10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25.3.2019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743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  <p:sldLayoutId id="2147483742" r:id="rId42"/>
    <p:sldLayoutId id="2147483705" r:id="rId43"/>
    <p:sldLayoutId id="2147483708" r:id="rId44"/>
    <p:sldLayoutId id="2147483745" r:id="rId45"/>
    <p:sldLayoutId id="2147483746" r:id="rId4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CB73BF7-22E4-4CC0-AAEB-A8BCA761D24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r="263"/>
          <a:stretch>
            <a:fillRect/>
          </a:stretch>
        </p:blipFill>
        <p:spPr>
          <a:xfrm>
            <a:off x="0" y="-112713"/>
            <a:ext cx="12192000" cy="4719638"/>
          </a:xfrm>
        </p:spPr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/>
              <a:t>Siltojen hoito- ja vuositarkastuskoulutus      </a:t>
            </a:r>
            <a:br>
              <a:rPr lang="fi-FI" sz="3600" dirty="0"/>
            </a:br>
            <a:r>
              <a:rPr lang="fi-FI" sz="3600" dirty="0"/>
              <a:t> </a:t>
            </a:r>
            <a:r>
              <a:rPr lang="fi-FI" sz="2000" dirty="0"/>
              <a:t>Vuositarkastuksen tekeminen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21.5.2019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B26BC-3351-4EBD-9E9F-000CC11939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KIITOS!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45629-AC6C-4735-9572-BBB671E5C0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21.5.2019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554B5-44CA-492F-801F-CD89E7FE7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2F3A56F-396E-4E8E-8F1F-85343A1345D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3" b="241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649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0769D49-A958-4199-B6A4-00E201AA54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2A0DB-2050-4757-9C07-4F4428AD67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" y="-15875"/>
            <a:ext cx="5752123" cy="6737350"/>
          </a:xfrm>
        </p:spPr>
        <p:txBody>
          <a:bodyPr>
            <a:normAutofit lnSpcReduction="10000"/>
          </a:bodyPr>
          <a:lstStyle/>
          <a:p>
            <a:r>
              <a:rPr lang="en-GB" sz="2400" dirty="0" err="1"/>
              <a:t>Vuositarkastuslomake</a:t>
            </a:r>
            <a:endParaRPr lang="en-GB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Voidaan käyttää </a:t>
            </a:r>
            <a:r>
              <a:rPr lang="fi-FI" sz="2000" dirty="0" err="1"/>
              <a:t>maastokirjauksessa</a:t>
            </a:r>
            <a:endParaRPr lang="fi-FI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Sillan numero ja nimi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Tarkastaja ja päivämäärä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Harja-järjestelmässä edellä mainitut valmiina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Tarkastustiedot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Havainnot rakenneosittain</a:t>
            </a:r>
            <a:br>
              <a:rPr lang="fi-FI" sz="2000" dirty="0"/>
            </a:br>
            <a:r>
              <a:rPr lang="fi-FI" sz="2000" dirty="0"/>
              <a:t>(= tarkastuskohteittain)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Lisätiedot rakenneosittain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D8FC0-52A4-45E0-A3FC-579C6B9CD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</a:t>
            </a:fld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F101BEA-F48D-4258-B8CC-7B503AA6F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20" y="-15875"/>
            <a:ext cx="6684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5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0769D49-A958-4199-B6A4-00E201AA54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2A0DB-2050-4757-9C07-4F4428AD67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" y="-15875"/>
            <a:ext cx="5752123" cy="6737350"/>
          </a:xfrm>
        </p:spPr>
        <p:txBody>
          <a:bodyPr>
            <a:normAutofit/>
          </a:bodyPr>
          <a:lstStyle/>
          <a:p>
            <a:r>
              <a:rPr lang="en-GB" sz="2400" dirty="0" err="1"/>
              <a:t>Vuositarkastuslomakkeen</a:t>
            </a:r>
            <a:r>
              <a:rPr lang="en-GB" sz="2400" dirty="0"/>
              <a:t> </a:t>
            </a:r>
            <a:r>
              <a:rPr lang="en-GB" sz="2400" dirty="0" err="1"/>
              <a:t>tarkastustiedot</a:t>
            </a:r>
            <a:r>
              <a:rPr lang="en-GB" sz="2400" dirty="0"/>
              <a:t> (1/5)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Toimenpiteet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A – kaikki kunnossa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B – hoitourakoitsijan puhdistettava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C – hoitourakoitsijan kunnostettava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D – korjaus ohjelmoitava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Tarkastusmerkintänä esim. rasti tai ko. kirjain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D8FC0-52A4-45E0-A3FC-579C6B9CD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F101BEA-F48D-4258-B8CC-7B503AA6F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20" y="-15875"/>
            <a:ext cx="6684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4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0769D49-A958-4199-B6A4-00E201AA54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2A0DB-2050-4757-9C07-4F4428AD67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" y="0"/>
            <a:ext cx="5752123" cy="6721475"/>
          </a:xfrm>
        </p:spPr>
        <p:txBody>
          <a:bodyPr>
            <a:normAutofit/>
          </a:bodyPr>
          <a:lstStyle/>
          <a:p>
            <a:r>
              <a:rPr lang="en-GB" sz="2600" dirty="0" err="1"/>
              <a:t>Vuositarkastuslomakkeen</a:t>
            </a:r>
            <a:r>
              <a:rPr lang="en-GB" sz="2600" dirty="0"/>
              <a:t> </a:t>
            </a:r>
            <a:r>
              <a:rPr lang="en-GB" sz="2600" dirty="0" err="1"/>
              <a:t>tarkastustiedot</a:t>
            </a:r>
            <a:r>
              <a:rPr lang="en-GB" sz="2600" dirty="0"/>
              <a:t> (2/5)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Tarkastetaan kaikki rakenneosat, jotka sillasta löytyvät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Tarkastusmerkintä rakenneosittain</a:t>
            </a:r>
            <a:br>
              <a:rPr lang="fi-FI" sz="2000" dirty="0"/>
            </a:br>
            <a:r>
              <a:rPr lang="fi-FI" sz="2000" dirty="0"/>
              <a:t>(= tarkastuskohteittain) sen toimenpiteen kohdalle, johon se tarkastajan mielestä kuuluu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Tarkastusmerkintöjä tulee 0 – 3 kpl kullekin riville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Lisätietoja-sarakkeeseen kirjataan tarkentavaa tietoa havainnosta, erityisesti D-tapauksissa. Myös B- ja C-tapauksissa kannattaa lisätietoja kirjoittaa.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Hälyttävät havainnot</a:t>
            </a:r>
            <a:br>
              <a:rPr lang="fi-FI" sz="2000" dirty="0"/>
            </a:br>
            <a:r>
              <a:rPr lang="fi-FI" sz="2000" dirty="0"/>
              <a:t>ilmoitettava heti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D8FC0-52A4-45E0-A3FC-579C6B9CD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49F1E5A-052D-4965-BC34-2FD626D6A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20" y="0"/>
            <a:ext cx="6684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4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B532-39D2-4D88-977E-6E3862587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98" y="282028"/>
            <a:ext cx="9399612" cy="644890"/>
          </a:xfrm>
        </p:spPr>
        <p:txBody>
          <a:bodyPr>
            <a:normAutofit/>
          </a:bodyPr>
          <a:lstStyle/>
          <a:p>
            <a:r>
              <a:rPr lang="en-GB" sz="2800" dirty="0" err="1"/>
              <a:t>Vuositarkastuslomakkeen</a:t>
            </a:r>
            <a:r>
              <a:rPr lang="en-GB" sz="2800" dirty="0"/>
              <a:t> </a:t>
            </a:r>
            <a:r>
              <a:rPr lang="en-GB" sz="2800" dirty="0" err="1"/>
              <a:t>tarkastustiedot</a:t>
            </a:r>
            <a:r>
              <a:rPr lang="en-GB" sz="2800" dirty="0"/>
              <a:t> (3/5)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78C13-F8A4-46FA-ADCF-F8F222FDC3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D9256-9555-4768-A97D-858917AD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CDFB9F2-4D1C-4BF5-B7DA-962DCD5A7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942975"/>
            <a:ext cx="7676978" cy="351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934C07B-C635-4BDF-9B56-534915A61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61" y="4592067"/>
            <a:ext cx="2850155" cy="199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9DBF56E-8C4A-4FE6-9CB6-B9AB75CCE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29" y="4577309"/>
            <a:ext cx="367347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27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CB3B-3DA6-4051-9ECB-C649D2DBE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23" y="-114423"/>
            <a:ext cx="9399612" cy="1325563"/>
          </a:xfrm>
        </p:spPr>
        <p:txBody>
          <a:bodyPr>
            <a:normAutofit/>
          </a:bodyPr>
          <a:lstStyle/>
          <a:p>
            <a:r>
              <a:rPr lang="en-GB" sz="2800" dirty="0" err="1"/>
              <a:t>Vuositarkastuslomakkeen</a:t>
            </a:r>
            <a:r>
              <a:rPr lang="en-GB" sz="2800" dirty="0"/>
              <a:t> </a:t>
            </a:r>
            <a:r>
              <a:rPr lang="en-GB" sz="2800" dirty="0" err="1"/>
              <a:t>tarkastustiedot</a:t>
            </a:r>
            <a:r>
              <a:rPr lang="en-GB" sz="2800" dirty="0"/>
              <a:t> (4/5)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D961328-AE56-4F52-9BCF-0C48382F7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448" y="942975"/>
            <a:ext cx="6338276" cy="57573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7A9E6-3775-4A6D-9738-D4ADC0832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942C-E9D5-4403-ACF0-A22B5213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399612" cy="1325563"/>
          </a:xfrm>
        </p:spPr>
        <p:txBody>
          <a:bodyPr>
            <a:normAutofit/>
          </a:bodyPr>
          <a:lstStyle/>
          <a:p>
            <a:r>
              <a:rPr lang="en-GB" sz="2800" dirty="0" err="1"/>
              <a:t>Toinen</a:t>
            </a:r>
            <a:r>
              <a:rPr lang="en-GB" sz="2800" dirty="0"/>
              <a:t> </a:t>
            </a:r>
            <a:r>
              <a:rPr lang="en-GB" sz="2800" dirty="0" err="1"/>
              <a:t>siltaesimerkki</a:t>
            </a:r>
            <a:r>
              <a:rPr lang="en-GB" sz="2800" dirty="0"/>
              <a:t> (</a:t>
            </a:r>
            <a:r>
              <a:rPr lang="en-GB" sz="2800" dirty="0" err="1"/>
              <a:t>teräksinen</a:t>
            </a:r>
            <a:r>
              <a:rPr lang="en-GB" sz="2800" dirty="0"/>
              <a:t> </a:t>
            </a:r>
            <a:r>
              <a:rPr lang="en-GB" sz="2800" dirty="0" err="1"/>
              <a:t>putkisilta</a:t>
            </a:r>
            <a:r>
              <a:rPr lang="en-GB" sz="28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3423A-DEE0-4C94-9680-E77E3437A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3D136-CD4E-4A41-A029-8B069946B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800E0-D625-446C-87C1-735D4A47B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118394"/>
            <a:ext cx="540067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2CA562-170B-4D79-8D19-23853ABB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06" y="1118394"/>
            <a:ext cx="2814637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2131C4C-D787-4F89-9E0F-DD1DA2A86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10012"/>
            <a:ext cx="713422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64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55BF8-E0AC-4F4A-88E2-FD9FB96D5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err="1"/>
              <a:t>Toinen</a:t>
            </a:r>
            <a:r>
              <a:rPr lang="en-GB" sz="2800" dirty="0"/>
              <a:t> </a:t>
            </a:r>
            <a:r>
              <a:rPr lang="en-GB" sz="2800" dirty="0" err="1"/>
              <a:t>siltaesimerkki</a:t>
            </a:r>
            <a:r>
              <a:rPr lang="en-GB" sz="2800" dirty="0"/>
              <a:t> (</a:t>
            </a:r>
            <a:r>
              <a:rPr lang="en-GB" sz="2800" dirty="0" err="1"/>
              <a:t>teräksinen</a:t>
            </a:r>
            <a:r>
              <a:rPr lang="en-GB" sz="2800" dirty="0"/>
              <a:t> </a:t>
            </a:r>
            <a:r>
              <a:rPr lang="en-GB" sz="2800" dirty="0" err="1"/>
              <a:t>putkisilta</a:t>
            </a:r>
            <a:r>
              <a:rPr lang="en-GB" sz="28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D38C4-91E3-4C91-A8D1-B8BCF3E12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4570046" cy="4010025"/>
          </a:xfrm>
        </p:spPr>
        <p:txBody>
          <a:bodyPr>
            <a:normAutofit fontScale="92500"/>
          </a:bodyPr>
          <a:lstStyle/>
          <a:p>
            <a:r>
              <a:rPr lang="fi-FI" dirty="0"/>
              <a:t>Putkisillassa ei ole alusrakenteita ollenkaan</a:t>
            </a:r>
          </a:p>
          <a:p>
            <a:r>
              <a:rPr lang="fi-FI" dirty="0"/>
              <a:t>Itse putken kunto arvioidaan kansilaatta-rivillä</a:t>
            </a:r>
          </a:p>
          <a:p>
            <a:r>
              <a:rPr lang="fi-FI" dirty="0"/>
              <a:t>Ei haittaa vaikka penkereen ja sillan rajan jättäisi tyhjäksikin, sillä joskus putket ovat todella syvällä</a:t>
            </a:r>
          </a:p>
          <a:p>
            <a:r>
              <a:rPr lang="fi-FI" dirty="0"/>
              <a:t>Sillankaiteet ja pengerkaiteet arvioidaan samalla rivillä</a:t>
            </a:r>
          </a:p>
          <a:p>
            <a:r>
              <a:rPr lang="fi-FI" dirty="0"/>
              <a:t>Putkisillassa ei juuri varusteita ole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4DD15-289C-427D-B20D-3F87096CF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8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8409AB3-01DF-403E-B038-07B62FE93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985" y="1328615"/>
            <a:ext cx="6230352" cy="555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0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B6A99-31E8-4958-B59F-69530CD7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err="1"/>
              <a:t>Vuositarkastuslomake</a:t>
            </a:r>
            <a:r>
              <a:rPr lang="en-GB" sz="2800" dirty="0"/>
              <a:t> </a:t>
            </a:r>
            <a:r>
              <a:rPr lang="en-GB" sz="2800" dirty="0" err="1"/>
              <a:t>urakan</a:t>
            </a:r>
            <a:r>
              <a:rPr lang="en-GB" sz="2800" dirty="0"/>
              <a:t> </a:t>
            </a:r>
            <a:r>
              <a:rPr lang="en-GB" sz="2800" dirty="0" err="1"/>
              <a:t>vaihtuessa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D6033-0126-42D4-BDC9-2342BE2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Tarkastustiedot ovat HARJA-järjestelmässä näkyvissä urakan jokaiselta vuodelta (HARJA-järjestelmässä vuosia ei ole rajoitettu)</a:t>
            </a:r>
          </a:p>
          <a:p>
            <a:r>
              <a:rPr lang="fi-FI" dirty="0"/>
              <a:t>Lisätietoja-kentän tekstit säilyvät ko. vuoden tarkastuksessa</a:t>
            </a:r>
          </a:p>
          <a:p>
            <a:r>
              <a:rPr lang="fi-FI" dirty="0"/>
              <a:t>Lomakkeet siirtyy HARJA-järjestelmässä seuraavalle urakoitsijalle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F4B93-AB91-4C0A-9D68-CBB8072AA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12039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VÄYLÄ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49C2F0"/>
      </a:accent1>
      <a:accent2>
        <a:srgbClr val="00B0CC"/>
      </a:accent2>
      <a:accent3>
        <a:srgbClr val="009BFF"/>
      </a:accent3>
      <a:accent4>
        <a:srgbClr val="0065AF"/>
      </a:accent4>
      <a:accent5>
        <a:srgbClr val="DD38F2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AE977343-594A-473B-A14F-8B7E96572D58}" vid="{183630C8-0935-4D2C-BE8D-24D6EBA6C31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/>
</file>

<file path=customXml/item2.xml><?xml version="1.0" encoding="utf-8"?>
<livi_kameleon xmlns="" xmlns:xsi="http://www.w3.org/2001/XMLSchema-instance">
  <tyyppi>Esitys</tyyppi>
  <author/>
  <title/>
  <paivays>25.3.2019</paivays>
</livi_kameleon>
</file>

<file path=customXml/itemProps1.xml><?xml version="1.0" encoding="utf-8"?>
<ds:datastoreItem xmlns:ds="http://schemas.openxmlformats.org/officeDocument/2006/customXml" ds:itemID="{8EF1F7DB-EA9E-4AB5-B90F-02FFB72D21C7}">
  <ds:schemaRefs/>
</ds:datastoreItem>
</file>

<file path=customXml/itemProps2.xml><?xml version="1.0" encoding="utf-8"?>
<ds:datastoreItem xmlns:ds="http://schemas.openxmlformats.org/officeDocument/2006/customXml" ds:itemID="{F03045CC-C780-4806-A132-6C144B00498D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124</TotalTime>
  <Words>168</Words>
  <Application>Microsoft Office PowerPoint</Application>
  <PresentationFormat>Laajakuva</PresentationFormat>
  <Paragraphs>48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Exo 2</vt:lpstr>
      <vt:lpstr>Felbridge Pro</vt:lpstr>
      <vt:lpstr>Tahoma</vt:lpstr>
      <vt:lpstr>vayla</vt:lpstr>
      <vt:lpstr>Siltojen hoito- ja vuositarkastuskoulutus        Vuositarkastuksen tekeminen</vt:lpstr>
      <vt:lpstr>PowerPoint-esitys</vt:lpstr>
      <vt:lpstr>PowerPoint-esitys</vt:lpstr>
      <vt:lpstr>PowerPoint-esitys</vt:lpstr>
      <vt:lpstr>Vuositarkastuslomakkeen tarkastustiedot (3/5)</vt:lpstr>
      <vt:lpstr>Vuositarkastuslomakkeen tarkastustiedot (4/5)</vt:lpstr>
      <vt:lpstr>Toinen siltaesimerkki (teräksinen putkisilta)</vt:lpstr>
      <vt:lpstr>Toinen siltaesimerkki (teräksinen putkisilta)</vt:lpstr>
      <vt:lpstr>Vuositarkastuslomake urakan vaihtuessa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Lappalainen Heikki</dc:creator>
  <cp:keywords>Esitys</cp:keywords>
  <cp:lastModifiedBy>Matti Airaksinen</cp:lastModifiedBy>
  <cp:revision>21</cp:revision>
  <dcterms:created xsi:type="dcterms:W3CDTF">2019-03-25T07:32:33Z</dcterms:created>
  <dcterms:modified xsi:type="dcterms:W3CDTF">2019-05-21T04:09:55Z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473.85.02.201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Fname">
    <vt:lpwstr/>
  </property>
  <property fmtid="{D5CDD505-2E9C-101B-9397-08002B2CF9AE}" pid="25" name="dvDULname">
    <vt:lpwstr/>
  </property>
  <property fmtid="{D5CDD505-2E9C-101B-9397-08002B2CF9AE}" pid="26" name="dvDUBusinessarea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/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tyyppi">
    <vt:lpwstr>Esitys</vt:lpwstr>
  </property>
  <property fmtid="{D5CDD505-2E9C-101B-9397-08002B2CF9AE}" pid="34" name="author">
    <vt:lpwstr/>
  </property>
  <property fmtid="{D5CDD505-2E9C-101B-9397-08002B2CF9AE}" pid="35" name="paivays">
    <vt:filetime>2019-03-24T22:00:00Z</vt:filetime>
  </property>
</Properties>
</file>